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4"/>
  </p:sldMasterIdLst>
  <p:notesMasterIdLst>
    <p:notesMasterId r:id="rId33"/>
  </p:notesMasterIdLst>
  <p:handoutMasterIdLst>
    <p:handoutMasterId r:id="rId34"/>
  </p:handoutMasterIdLst>
  <p:sldIdLst>
    <p:sldId id="256" r:id="rId5"/>
    <p:sldId id="258" r:id="rId6"/>
    <p:sldId id="285" r:id="rId7"/>
    <p:sldId id="303" r:id="rId8"/>
    <p:sldId id="292" r:id="rId9"/>
    <p:sldId id="286" r:id="rId10"/>
    <p:sldId id="288" r:id="rId11"/>
    <p:sldId id="289" r:id="rId12"/>
    <p:sldId id="287" r:id="rId13"/>
    <p:sldId id="290" r:id="rId14"/>
    <p:sldId id="291" r:id="rId15"/>
    <p:sldId id="260" r:id="rId16"/>
    <p:sldId id="261" r:id="rId17"/>
    <p:sldId id="275" r:id="rId18"/>
    <p:sldId id="295" r:id="rId19"/>
    <p:sldId id="293" r:id="rId20"/>
    <p:sldId id="296" r:id="rId21"/>
    <p:sldId id="297" r:id="rId22"/>
    <p:sldId id="298" r:id="rId23"/>
    <p:sldId id="274" r:id="rId24"/>
    <p:sldId id="299" r:id="rId25"/>
    <p:sldId id="300" r:id="rId26"/>
    <p:sldId id="301" r:id="rId27"/>
    <p:sldId id="302" r:id="rId28"/>
    <p:sldId id="279" r:id="rId29"/>
    <p:sldId id="309" r:id="rId30"/>
    <p:sldId id="311" r:id="rId31"/>
    <p:sldId id="312"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174548-CF4A-4B6F-8168-9A2E94E46410}" v="172" dt="2021-06-28T21:45:14.239"/>
    <p1510:client id="{5BE2B371-86CC-45AA-A461-BD09FA744988}" v="3" dt="2021-06-28T21:45:55.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Pohl" userId="S::apohl@vsdvalliance.org::3c5fd37d-666b-4c05-9ffc-b2b1d63be556" providerId="AD" clId="Web-{93A0D701-D0A6-49E0-9363-F17DF08912CB}"/>
    <pc:docChg chg="modSld">
      <pc:chgData name="Amanda Pohl" userId="S::apohl@vsdvalliance.org::3c5fd37d-666b-4c05-9ffc-b2b1d63be556" providerId="AD" clId="Web-{93A0D701-D0A6-49E0-9363-F17DF08912CB}" dt="2018-06-29T13:22:59.447" v="2" actId="20577"/>
      <pc:docMkLst>
        <pc:docMk/>
      </pc:docMkLst>
      <pc:sldChg chg="modSp">
        <pc:chgData name="Amanda Pohl" userId="S::apohl@vsdvalliance.org::3c5fd37d-666b-4c05-9ffc-b2b1d63be556" providerId="AD" clId="Web-{93A0D701-D0A6-49E0-9363-F17DF08912CB}" dt="2018-06-29T13:22:59.447" v="2" actId="20577"/>
        <pc:sldMkLst>
          <pc:docMk/>
          <pc:sldMk cId="3114579895" sldId="303"/>
        </pc:sldMkLst>
        <pc:spChg chg="mod">
          <ac:chgData name="Amanda Pohl" userId="S::apohl@vsdvalliance.org::3c5fd37d-666b-4c05-9ffc-b2b1d63be556" providerId="AD" clId="Web-{93A0D701-D0A6-49E0-9363-F17DF08912CB}" dt="2018-06-29T13:22:59.447" v="2" actId="20577"/>
          <ac:spMkLst>
            <pc:docMk/>
            <pc:sldMk cId="3114579895" sldId="303"/>
            <ac:spMk id="20482" creationId="{00000000-0000-0000-0000-000000000000}"/>
          </ac:spMkLst>
        </pc:spChg>
      </pc:sldChg>
    </pc:docChg>
  </pc:docChgLst>
  <pc:docChgLst>
    <pc:chgData name="Tamara Mason" userId="S::tmason@vsdvalliance.org::d87ad11f-6f7e-4efe-a3f1-61dc59dd24a8" providerId="AD" clId="Web-{1B174548-CF4A-4B6F-8168-9A2E94E46410}"/>
    <pc:docChg chg="addSld delSld modSld">
      <pc:chgData name="Tamara Mason" userId="S::tmason@vsdvalliance.org::d87ad11f-6f7e-4efe-a3f1-61dc59dd24a8" providerId="AD" clId="Web-{1B174548-CF4A-4B6F-8168-9A2E94E46410}" dt="2021-06-28T21:45:14.239" v="183"/>
      <pc:docMkLst>
        <pc:docMk/>
      </pc:docMkLst>
      <pc:sldChg chg="add del modNotes">
        <pc:chgData name="Tamara Mason" userId="S::tmason@vsdvalliance.org::d87ad11f-6f7e-4efe-a3f1-61dc59dd24a8" providerId="AD" clId="Web-{1B174548-CF4A-4B6F-8168-9A2E94E46410}" dt="2021-06-28T21:43:36.674" v="134"/>
        <pc:sldMkLst>
          <pc:docMk/>
          <pc:sldMk cId="0" sldId="256"/>
        </pc:sldMkLst>
      </pc:sldChg>
      <pc:sldChg chg="add del modNotes">
        <pc:chgData name="Tamara Mason" userId="S::tmason@vsdvalliance.org::d87ad11f-6f7e-4efe-a3f1-61dc59dd24a8" providerId="AD" clId="Web-{1B174548-CF4A-4B6F-8168-9A2E94E46410}" dt="2021-06-28T21:43:36.706" v="135"/>
        <pc:sldMkLst>
          <pc:docMk/>
          <pc:sldMk cId="0" sldId="258"/>
        </pc:sldMkLst>
      </pc:sldChg>
      <pc:sldChg chg="add del modNotes">
        <pc:chgData name="Tamara Mason" userId="S::tmason@vsdvalliance.org::d87ad11f-6f7e-4efe-a3f1-61dc59dd24a8" providerId="AD" clId="Web-{1B174548-CF4A-4B6F-8168-9A2E94E46410}" dt="2021-06-28T21:44:12.660" v="168"/>
        <pc:sldMkLst>
          <pc:docMk/>
          <pc:sldMk cId="0" sldId="260"/>
        </pc:sldMkLst>
      </pc:sldChg>
      <pc:sldChg chg="add del modNotes">
        <pc:chgData name="Tamara Mason" userId="S::tmason@vsdvalliance.org::d87ad11f-6f7e-4efe-a3f1-61dc59dd24a8" providerId="AD" clId="Web-{1B174548-CF4A-4B6F-8168-9A2E94E46410}" dt="2021-06-28T21:44:16.722" v="169"/>
        <pc:sldMkLst>
          <pc:docMk/>
          <pc:sldMk cId="0" sldId="261"/>
        </pc:sldMkLst>
      </pc:sldChg>
      <pc:sldChg chg="add del modNotes">
        <pc:chgData name="Tamara Mason" userId="S::tmason@vsdvalliance.org::d87ad11f-6f7e-4efe-a3f1-61dc59dd24a8" providerId="AD" clId="Web-{1B174548-CF4A-4B6F-8168-9A2E94E46410}" dt="2021-06-28T21:44:40.098" v="175"/>
        <pc:sldMkLst>
          <pc:docMk/>
          <pc:sldMk cId="0" sldId="274"/>
        </pc:sldMkLst>
      </pc:sldChg>
      <pc:sldChg chg="add del">
        <pc:chgData name="Tamara Mason" userId="S::tmason@vsdvalliance.org::d87ad11f-6f7e-4efe-a3f1-61dc59dd24a8" providerId="AD" clId="Web-{1B174548-CF4A-4B6F-8168-9A2E94E46410}" dt="2021-06-28T21:43:37.315" v="147"/>
        <pc:sldMkLst>
          <pc:docMk/>
          <pc:sldMk cId="0" sldId="275"/>
        </pc:sldMkLst>
      </pc:sldChg>
      <pc:sldChg chg="add del modNotes">
        <pc:chgData name="Tamara Mason" userId="S::tmason@vsdvalliance.org::d87ad11f-6f7e-4efe-a3f1-61dc59dd24a8" providerId="AD" clId="Web-{1B174548-CF4A-4B6F-8168-9A2E94E46410}" dt="2021-06-28T21:45:03.270" v="180"/>
        <pc:sldMkLst>
          <pc:docMk/>
          <pc:sldMk cId="199494756" sldId="279"/>
        </pc:sldMkLst>
      </pc:sldChg>
      <pc:sldChg chg="add del modNotes">
        <pc:chgData name="Tamara Mason" userId="S::tmason@vsdvalliance.org::d87ad11f-6f7e-4efe-a3f1-61dc59dd24a8" providerId="AD" clId="Web-{1B174548-CF4A-4B6F-8168-9A2E94E46410}" dt="2021-06-28T21:45:12.301" v="182"/>
        <pc:sldMkLst>
          <pc:docMk/>
          <pc:sldMk cId="177472625" sldId="281"/>
        </pc:sldMkLst>
      </pc:sldChg>
      <pc:sldChg chg="add del">
        <pc:chgData name="Tamara Mason" userId="S::tmason@vsdvalliance.org::d87ad11f-6f7e-4efe-a3f1-61dc59dd24a8" providerId="AD" clId="Web-{1B174548-CF4A-4B6F-8168-9A2E94E46410}" dt="2021-06-28T21:45:14.239" v="183"/>
        <pc:sldMkLst>
          <pc:docMk/>
          <pc:sldMk cId="126108234" sldId="284"/>
        </pc:sldMkLst>
      </pc:sldChg>
      <pc:sldChg chg="add del modNotes">
        <pc:chgData name="Tamara Mason" userId="S::tmason@vsdvalliance.org::d87ad11f-6f7e-4efe-a3f1-61dc59dd24a8" providerId="AD" clId="Web-{1B174548-CF4A-4B6F-8168-9A2E94E46410}" dt="2021-06-28T21:43:36.768" v="136"/>
        <pc:sldMkLst>
          <pc:docMk/>
          <pc:sldMk cId="390032984" sldId="285"/>
        </pc:sldMkLst>
      </pc:sldChg>
      <pc:sldChg chg="add del modNotes">
        <pc:chgData name="Tamara Mason" userId="S::tmason@vsdvalliance.org::d87ad11f-6f7e-4efe-a3f1-61dc59dd24a8" providerId="AD" clId="Web-{1B174548-CF4A-4B6F-8168-9A2E94E46410}" dt="2021-06-28T21:43:53.612" v="162"/>
        <pc:sldMkLst>
          <pc:docMk/>
          <pc:sldMk cId="4182663821" sldId="286"/>
        </pc:sldMkLst>
      </pc:sldChg>
      <pc:sldChg chg="modSp add del modNotes">
        <pc:chgData name="Tamara Mason" userId="S::tmason@vsdvalliance.org::d87ad11f-6f7e-4efe-a3f1-61dc59dd24a8" providerId="AD" clId="Web-{1B174548-CF4A-4B6F-8168-9A2E94E46410}" dt="2021-06-28T21:44:03.675" v="165"/>
        <pc:sldMkLst>
          <pc:docMk/>
          <pc:sldMk cId="3360414417" sldId="287"/>
        </pc:sldMkLst>
        <pc:spChg chg="mod">
          <ac:chgData name="Tamara Mason" userId="S::tmason@vsdvalliance.org::d87ad11f-6f7e-4efe-a3f1-61dc59dd24a8" providerId="AD" clId="Web-{1B174548-CF4A-4B6F-8168-9A2E94E46410}" dt="2021-06-28T21:40:25.686" v="32" actId="20577"/>
          <ac:spMkLst>
            <pc:docMk/>
            <pc:sldMk cId="3360414417" sldId="287"/>
            <ac:spMk id="3" creationId="{EF32074F-E36E-4695-ACCB-1E6E08D68C7B}"/>
          </ac:spMkLst>
        </pc:spChg>
      </pc:sldChg>
      <pc:sldChg chg="add del modNotes">
        <pc:chgData name="Tamara Mason" userId="S::tmason@vsdvalliance.org::d87ad11f-6f7e-4efe-a3f1-61dc59dd24a8" providerId="AD" clId="Web-{1B174548-CF4A-4B6F-8168-9A2E94E46410}" dt="2021-06-28T21:43:57.144" v="163"/>
        <pc:sldMkLst>
          <pc:docMk/>
          <pc:sldMk cId="3317533694" sldId="288"/>
        </pc:sldMkLst>
      </pc:sldChg>
      <pc:sldChg chg="modSp add del modNotes">
        <pc:chgData name="Tamara Mason" userId="S::tmason@vsdvalliance.org::d87ad11f-6f7e-4efe-a3f1-61dc59dd24a8" providerId="AD" clId="Web-{1B174548-CF4A-4B6F-8168-9A2E94E46410}" dt="2021-06-28T21:44:00.925" v="164"/>
        <pc:sldMkLst>
          <pc:docMk/>
          <pc:sldMk cId="3219517906" sldId="289"/>
        </pc:sldMkLst>
        <pc:spChg chg="mod">
          <ac:chgData name="Tamara Mason" userId="S::tmason@vsdvalliance.org::d87ad11f-6f7e-4efe-a3f1-61dc59dd24a8" providerId="AD" clId="Web-{1B174548-CF4A-4B6F-8168-9A2E94E46410}" dt="2021-06-28T21:39:40.638" v="26" actId="20577"/>
          <ac:spMkLst>
            <pc:docMk/>
            <pc:sldMk cId="3219517906" sldId="289"/>
            <ac:spMk id="3" creationId="{CA7475E9-8801-4FE0-91F9-B2DB01645A3C}"/>
          </ac:spMkLst>
        </pc:spChg>
      </pc:sldChg>
      <pc:sldChg chg="modSp add del modNotes">
        <pc:chgData name="Tamara Mason" userId="S::tmason@vsdvalliance.org::d87ad11f-6f7e-4efe-a3f1-61dc59dd24a8" providerId="AD" clId="Web-{1B174548-CF4A-4B6F-8168-9A2E94E46410}" dt="2021-06-28T21:44:06.956" v="166"/>
        <pc:sldMkLst>
          <pc:docMk/>
          <pc:sldMk cId="4084218998" sldId="290"/>
        </pc:sldMkLst>
        <pc:spChg chg="mod">
          <ac:chgData name="Tamara Mason" userId="S::tmason@vsdvalliance.org::d87ad11f-6f7e-4efe-a3f1-61dc59dd24a8" providerId="AD" clId="Web-{1B174548-CF4A-4B6F-8168-9A2E94E46410}" dt="2021-06-28T21:41:16.625" v="65" actId="20577"/>
          <ac:spMkLst>
            <pc:docMk/>
            <pc:sldMk cId="4084218998" sldId="290"/>
            <ac:spMk id="3" creationId="{EF32074F-E36E-4695-ACCB-1E6E08D68C7B}"/>
          </ac:spMkLst>
        </pc:spChg>
      </pc:sldChg>
      <pc:sldChg chg="modSp add del modNotes">
        <pc:chgData name="Tamara Mason" userId="S::tmason@vsdvalliance.org::d87ad11f-6f7e-4efe-a3f1-61dc59dd24a8" providerId="AD" clId="Web-{1B174548-CF4A-4B6F-8168-9A2E94E46410}" dt="2021-06-28T21:44:09.691" v="167"/>
        <pc:sldMkLst>
          <pc:docMk/>
          <pc:sldMk cId="768859028" sldId="291"/>
        </pc:sldMkLst>
        <pc:spChg chg="mod">
          <ac:chgData name="Tamara Mason" userId="S::tmason@vsdvalliance.org::d87ad11f-6f7e-4efe-a3f1-61dc59dd24a8" providerId="AD" clId="Web-{1B174548-CF4A-4B6F-8168-9A2E94E46410}" dt="2021-06-28T21:42:35.126" v="101" actId="20577"/>
          <ac:spMkLst>
            <pc:docMk/>
            <pc:sldMk cId="768859028" sldId="291"/>
            <ac:spMk id="3" creationId="{EF32074F-E36E-4695-ACCB-1E6E08D68C7B}"/>
          </ac:spMkLst>
        </pc:spChg>
      </pc:sldChg>
      <pc:sldChg chg="modSp add del modNotes">
        <pc:chgData name="Tamara Mason" userId="S::tmason@vsdvalliance.org::d87ad11f-6f7e-4efe-a3f1-61dc59dd24a8" providerId="AD" clId="Web-{1B174548-CF4A-4B6F-8168-9A2E94E46410}" dt="2021-06-28T21:43:50.097" v="161"/>
        <pc:sldMkLst>
          <pc:docMk/>
          <pc:sldMk cId="3214213518" sldId="292"/>
        </pc:sldMkLst>
        <pc:spChg chg="mod">
          <ac:chgData name="Tamara Mason" userId="S::tmason@vsdvalliance.org::d87ad11f-6f7e-4efe-a3f1-61dc59dd24a8" providerId="AD" clId="Web-{1B174548-CF4A-4B6F-8168-9A2E94E46410}" dt="2021-06-28T21:38:16.574" v="3" actId="20577"/>
          <ac:spMkLst>
            <pc:docMk/>
            <pc:sldMk cId="3214213518" sldId="292"/>
            <ac:spMk id="3" creationId="{A015F44B-E1CA-4AA7-B097-5A07CDC77D42}"/>
          </ac:spMkLst>
        </pc:spChg>
      </pc:sldChg>
      <pc:sldChg chg="add del modNotes">
        <pc:chgData name="Tamara Mason" userId="S::tmason@vsdvalliance.org::d87ad11f-6f7e-4efe-a3f1-61dc59dd24a8" providerId="AD" clId="Web-{1B174548-CF4A-4B6F-8168-9A2E94E46410}" dt="2021-06-28T21:44:23.613" v="171"/>
        <pc:sldMkLst>
          <pc:docMk/>
          <pc:sldMk cId="2944711766" sldId="293"/>
        </pc:sldMkLst>
      </pc:sldChg>
      <pc:sldChg chg="del">
        <pc:chgData name="Tamara Mason" userId="S::tmason@vsdvalliance.org::d87ad11f-6f7e-4efe-a3f1-61dc59dd24a8" providerId="AD" clId="Web-{1B174548-CF4A-4B6F-8168-9A2E94E46410}" dt="2021-06-28T21:42:38.970" v="102"/>
        <pc:sldMkLst>
          <pc:docMk/>
          <pc:sldMk cId="3579186845" sldId="294"/>
        </pc:sldMkLst>
      </pc:sldChg>
      <pc:sldChg chg="add del modNotes">
        <pc:chgData name="Tamara Mason" userId="S::tmason@vsdvalliance.org::d87ad11f-6f7e-4efe-a3f1-61dc59dd24a8" providerId="AD" clId="Web-{1B174548-CF4A-4B6F-8168-9A2E94E46410}" dt="2021-06-28T21:44:19.097" v="170"/>
        <pc:sldMkLst>
          <pc:docMk/>
          <pc:sldMk cId="4151991381" sldId="295"/>
        </pc:sldMkLst>
      </pc:sldChg>
      <pc:sldChg chg="add del modNotes">
        <pc:chgData name="Tamara Mason" userId="S::tmason@vsdvalliance.org::d87ad11f-6f7e-4efe-a3f1-61dc59dd24a8" providerId="AD" clId="Web-{1B174548-CF4A-4B6F-8168-9A2E94E46410}" dt="2021-06-28T21:44:27.691" v="172"/>
        <pc:sldMkLst>
          <pc:docMk/>
          <pc:sldMk cId="3439003912" sldId="296"/>
        </pc:sldMkLst>
      </pc:sldChg>
      <pc:sldChg chg="add del modNotes">
        <pc:chgData name="Tamara Mason" userId="S::tmason@vsdvalliance.org::d87ad11f-6f7e-4efe-a3f1-61dc59dd24a8" providerId="AD" clId="Web-{1B174548-CF4A-4B6F-8168-9A2E94E46410}" dt="2021-06-28T21:44:30.722" v="173"/>
        <pc:sldMkLst>
          <pc:docMk/>
          <pc:sldMk cId="1827753530" sldId="297"/>
        </pc:sldMkLst>
      </pc:sldChg>
      <pc:sldChg chg="add del modNotes">
        <pc:chgData name="Tamara Mason" userId="S::tmason@vsdvalliance.org::d87ad11f-6f7e-4efe-a3f1-61dc59dd24a8" providerId="AD" clId="Web-{1B174548-CF4A-4B6F-8168-9A2E94E46410}" dt="2021-06-28T21:44:34.645" v="174"/>
        <pc:sldMkLst>
          <pc:docMk/>
          <pc:sldMk cId="3299157349" sldId="298"/>
        </pc:sldMkLst>
      </pc:sldChg>
      <pc:sldChg chg="add del modNotes">
        <pc:chgData name="Tamara Mason" userId="S::tmason@vsdvalliance.org::d87ad11f-6f7e-4efe-a3f1-61dc59dd24a8" providerId="AD" clId="Web-{1B174548-CF4A-4B6F-8168-9A2E94E46410}" dt="2021-06-28T21:44:43.035" v="176"/>
        <pc:sldMkLst>
          <pc:docMk/>
          <pc:sldMk cId="1106887714" sldId="299"/>
        </pc:sldMkLst>
      </pc:sldChg>
      <pc:sldChg chg="add del modNotes">
        <pc:chgData name="Tamara Mason" userId="S::tmason@vsdvalliance.org::d87ad11f-6f7e-4efe-a3f1-61dc59dd24a8" providerId="AD" clId="Web-{1B174548-CF4A-4B6F-8168-9A2E94E46410}" dt="2021-06-28T21:44:45.832" v="177"/>
        <pc:sldMkLst>
          <pc:docMk/>
          <pc:sldMk cId="3535924061" sldId="300"/>
        </pc:sldMkLst>
      </pc:sldChg>
      <pc:sldChg chg="add del modNotes">
        <pc:chgData name="Tamara Mason" userId="S::tmason@vsdvalliance.org::d87ad11f-6f7e-4efe-a3f1-61dc59dd24a8" providerId="AD" clId="Web-{1B174548-CF4A-4B6F-8168-9A2E94E46410}" dt="2021-06-28T21:44:52.520" v="178"/>
        <pc:sldMkLst>
          <pc:docMk/>
          <pc:sldMk cId="3221481382" sldId="301"/>
        </pc:sldMkLst>
      </pc:sldChg>
      <pc:sldChg chg="add del modNotes">
        <pc:chgData name="Tamara Mason" userId="S::tmason@vsdvalliance.org::d87ad11f-6f7e-4efe-a3f1-61dc59dd24a8" providerId="AD" clId="Web-{1B174548-CF4A-4B6F-8168-9A2E94E46410}" dt="2021-06-28T21:44:56.192" v="179"/>
        <pc:sldMkLst>
          <pc:docMk/>
          <pc:sldMk cId="2005802396" sldId="302"/>
        </pc:sldMkLst>
      </pc:sldChg>
      <pc:sldChg chg="add del modNotes">
        <pc:chgData name="Tamara Mason" userId="S::tmason@vsdvalliance.org::d87ad11f-6f7e-4efe-a3f1-61dc59dd24a8" providerId="AD" clId="Web-{1B174548-CF4A-4B6F-8168-9A2E94E46410}" dt="2021-06-28T21:43:36.831" v="137"/>
        <pc:sldMkLst>
          <pc:docMk/>
          <pc:sldMk cId="3114579895" sldId="303"/>
        </pc:sldMkLst>
      </pc:sldChg>
    </pc:docChg>
  </pc:docChgLst>
  <pc:docChgLst>
    <pc:chgData name="Tamara Mason" userId="d87ad11f-6f7e-4efe-a3f1-61dc59dd24a8" providerId="ADAL" clId="{5BE2B371-86CC-45AA-A461-BD09FA744988}"/>
    <pc:docChg chg="addSld modSld">
      <pc:chgData name="Tamara Mason" userId="d87ad11f-6f7e-4efe-a3f1-61dc59dd24a8" providerId="ADAL" clId="{5BE2B371-86CC-45AA-A461-BD09FA744988}" dt="2021-06-28T21:45:55.021" v="2"/>
      <pc:docMkLst>
        <pc:docMk/>
      </pc:docMkLst>
      <pc:sldChg chg="add">
        <pc:chgData name="Tamara Mason" userId="d87ad11f-6f7e-4efe-a3f1-61dc59dd24a8" providerId="ADAL" clId="{5BE2B371-86CC-45AA-A461-BD09FA744988}" dt="2021-06-28T21:45:41.885" v="0"/>
        <pc:sldMkLst>
          <pc:docMk/>
          <pc:sldMk cId="2377389544" sldId="309"/>
        </pc:sldMkLst>
      </pc:sldChg>
      <pc:sldChg chg="add">
        <pc:chgData name="Tamara Mason" userId="d87ad11f-6f7e-4efe-a3f1-61dc59dd24a8" providerId="ADAL" clId="{5BE2B371-86CC-45AA-A461-BD09FA744988}" dt="2021-06-28T21:45:48.451" v="1"/>
        <pc:sldMkLst>
          <pc:docMk/>
          <pc:sldMk cId="2294635127" sldId="311"/>
        </pc:sldMkLst>
      </pc:sldChg>
      <pc:sldChg chg="add">
        <pc:chgData name="Tamara Mason" userId="d87ad11f-6f7e-4efe-a3f1-61dc59dd24a8" providerId="ADAL" clId="{5BE2B371-86CC-45AA-A461-BD09FA744988}" dt="2021-06-28T21:45:55.021" v="2"/>
        <pc:sldMkLst>
          <pc:docMk/>
          <pc:sldMk cId="2664348380" sldId="31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2510E9-9FFB-4DE9-AE25-FBBC9A3A4F92}"/>
              </a:ext>
            </a:extLst>
          </p:cNvPr>
          <p:cNvSpPr>
            <a:spLocks noGrp="1"/>
          </p:cNvSpPr>
          <p:nvPr>
            <p:ph type="hdr" sz="quarter"/>
          </p:nvPr>
        </p:nvSpPr>
        <p:spPr>
          <a:xfrm>
            <a:off x="0" y="3"/>
            <a:ext cx="3037842" cy="465622"/>
          </a:xfrm>
          <a:prstGeom prst="rect">
            <a:avLst/>
          </a:prstGeom>
        </p:spPr>
        <p:txBody>
          <a:bodyPr vert="horz" lIns="171459" tIns="85730" rIns="171459" bIns="85730" rtlCol="0"/>
          <a:lstStyle>
            <a:lvl1pPr algn="l">
              <a:defRPr sz="2300"/>
            </a:lvl1pPr>
          </a:lstStyle>
          <a:p>
            <a:endParaRPr lang="en-US"/>
          </a:p>
        </p:txBody>
      </p:sp>
      <p:sp>
        <p:nvSpPr>
          <p:cNvPr id="3" name="Date Placeholder 2">
            <a:extLst>
              <a:ext uri="{FF2B5EF4-FFF2-40B4-BE49-F238E27FC236}">
                <a16:creationId xmlns:a16="http://schemas.microsoft.com/office/drawing/2014/main" id="{FC53B0AE-10A3-4507-B37F-FB205FA3BC88}"/>
              </a:ext>
            </a:extLst>
          </p:cNvPr>
          <p:cNvSpPr>
            <a:spLocks noGrp="1"/>
          </p:cNvSpPr>
          <p:nvPr>
            <p:ph type="dt" sz="quarter" idx="1"/>
          </p:nvPr>
        </p:nvSpPr>
        <p:spPr>
          <a:xfrm>
            <a:off x="3970937" y="3"/>
            <a:ext cx="3037842" cy="465622"/>
          </a:xfrm>
          <a:prstGeom prst="rect">
            <a:avLst/>
          </a:prstGeom>
        </p:spPr>
        <p:txBody>
          <a:bodyPr vert="horz" lIns="171459" tIns="85730" rIns="171459" bIns="85730" rtlCol="0"/>
          <a:lstStyle>
            <a:lvl1pPr algn="r">
              <a:defRPr sz="2300"/>
            </a:lvl1pPr>
          </a:lstStyle>
          <a:p>
            <a:fld id="{D013D4FF-0E41-4FEA-8567-DE47C7520AFE}" type="datetimeFigureOut">
              <a:rPr lang="en-US" smtClean="0"/>
              <a:t>6/28/2021</a:t>
            </a:fld>
            <a:endParaRPr lang="en-US"/>
          </a:p>
        </p:txBody>
      </p:sp>
      <p:sp>
        <p:nvSpPr>
          <p:cNvPr id="4" name="Footer Placeholder 3">
            <a:extLst>
              <a:ext uri="{FF2B5EF4-FFF2-40B4-BE49-F238E27FC236}">
                <a16:creationId xmlns:a16="http://schemas.microsoft.com/office/drawing/2014/main" id="{D6E9E75B-D458-4E38-836A-7AD29D3A09FE}"/>
              </a:ext>
            </a:extLst>
          </p:cNvPr>
          <p:cNvSpPr>
            <a:spLocks noGrp="1"/>
          </p:cNvSpPr>
          <p:nvPr>
            <p:ph type="ftr" sz="quarter" idx="2"/>
          </p:nvPr>
        </p:nvSpPr>
        <p:spPr>
          <a:xfrm>
            <a:off x="0" y="8830780"/>
            <a:ext cx="3037842" cy="465622"/>
          </a:xfrm>
          <a:prstGeom prst="rect">
            <a:avLst/>
          </a:prstGeom>
        </p:spPr>
        <p:txBody>
          <a:bodyPr vert="horz" lIns="171459" tIns="85730" rIns="171459" bIns="85730" rtlCol="0" anchor="b"/>
          <a:lstStyle>
            <a:lvl1pPr algn="l">
              <a:defRPr sz="2300"/>
            </a:lvl1pPr>
          </a:lstStyle>
          <a:p>
            <a:endParaRPr lang="en-US"/>
          </a:p>
        </p:txBody>
      </p:sp>
      <p:sp>
        <p:nvSpPr>
          <p:cNvPr id="5" name="Slide Number Placeholder 4">
            <a:extLst>
              <a:ext uri="{FF2B5EF4-FFF2-40B4-BE49-F238E27FC236}">
                <a16:creationId xmlns:a16="http://schemas.microsoft.com/office/drawing/2014/main" id="{E5DCE141-0A81-4E6F-9C70-7B3FD015A5E6}"/>
              </a:ext>
            </a:extLst>
          </p:cNvPr>
          <p:cNvSpPr>
            <a:spLocks noGrp="1"/>
          </p:cNvSpPr>
          <p:nvPr>
            <p:ph type="sldNum" sz="quarter" idx="3"/>
          </p:nvPr>
        </p:nvSpPr>
        <p:spPr>
          <a:xfrm>
            <a:off x="3970937" y="8830780"/>
            <a:ext cx="3037842" cy="465622"/>
          </a:xfrm>
          <a:prstGeom prst="rect">
            <a:avLst/>
          </a:prstGeom>
        </p:spPr>
        <p:txBody>
          <a:bodyPr vert="horz" lIns="171459" tIns="85730" rIns="171459" bIns="85730" rtlCol="0" anchor="b"/>
          <a:lstStyle>
            <a:lvl1pPr algn="r">
              <a:defRPr sz="2300"/>
            </a:lvl1pPr>
          </a:lstStyle>
          <a:p>
            <a:fld id="{FA10906F-73BD-4D50-B94E-74DB6F1DA181}" type="slidenum">
              <a:rPr lang="en-US" smtClean="0"/>
              <a:t>‹#›</a:t>
            </a:fld>
            <a:endParaRPr lang="en-US"/>
          </a:p>
        </p:txBody>
      </p:sp>
    </p:spTree>
    <p:extLst>
      <p:ext uri="{BB962C8B-B14F-4D97-AF65-F5344CB8AC3E}">
        <p14:creationId xmlns:p14="http://schemas.microsoft.com/office/powerpoint/2010/main" val="2548904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2" cy="2320089"/>
          </a:xfrm>
          <a:prstGeom prst="rect">
            <a:avLst/>
          </a:prstGeom>
        </p:spPr>
        <p:txBody>
          <a:bodyPr vert="horz" lIns="171459" tIns="85730" rIns="171459" bIns="85730" rtlCol="0"/>
          <a:lstStyle>
            <a:lvl1pPr algn="l" eaLnBrk="0" hangingPunct="0">
              <a:defRPr sz="2300"/>
            </a:lvl1pPr>
          </a:lstStyle>
          <a:p>
            <a:pPr>
              <a:defRPr/>
            </a:pPr>
            <a:endParaRPr lang="en-US"/>
          </a:p>
        </p:txBody>
      </p:sp>
      <p:sp>
        <p:nvSpPr>
          <p:cNvPr id="3" name="Date Placeholder 2"/>
          <p:cNvSpPr>
            <a:spLocks noGrp="1"/>
          </p:cNvSpPr>
          <p:nvPr>
            <p:ph type="dt" idx="1"/>
          </p:nvPr>
        </p:nvSpPr>
        <p:spPr>
          <a:xfrm>
            <a:off x="3970937" y="1"/>
            <a:ext cx="3037842" cy="2320089"/>
          </a:xfrm>
          <a:prstGeom prst="rect">
            <a:avLst/>
          </a:prstGeom>
        </p:spPr>
        <p:txBody>
          <a:bodyPr vert="horz" lIns="171459" tIns="85730" rIns="171459" bIns="85730" rtlCol="0"/>
          <a:lstStyle>
            <a:lvl1pPr algn="r" eaLnBrk="0" hangingPunct="0">
              <a:defRPr sz="2300"/>
            </a:lvl1pPr>
          </a:lstStyle>
          <a:p>
            <a:pPr>
              <a:defRPr/>
            </a:pPr>
            <a:fld id="{DD59E4EA-0891-43CA-BF86-AC0E1AD49940}" type="datetimeFigureOut">
              <a:rPr lang="en-US"/>
              <a:pPr>
                <a:defRPr/>
              </a:pPr>
              <a:t>6/28/2021</a:t>
            </a:fld>
            <a:endParaRPr lang="en-US"/>
          </a:p>
        </p:txBody>
      </p:sp>
      <p:sp>
        <p:nvSpPr>
          <p:cNvPr id="4" name="Slide Image Placeholder 3"/>
          <p:cNvSpPr>
            <a:spLocks noGrp="1" noRot="1" noChangeAspect="1"/>
          </p:cNvSpPr>
          <p:nvPr>
            <p:ph type="sldImg" idx="2"/>
          </p:nvPr>
        </p:nvSpPr>
        <p:spPr>
          <a:xfrm>
            <a:off x="-6899275" y="5780088"/>
            <a:ext cx="20808950" cy="15606712"/>
          </a:xfrm>
          <a:prstGeom prst="rect">
            <a:avLst/>
          </a:prstGeom>
          <a:noFill/>
          <a:ln w="12700">
            <a:solidFill>
              <a:prstClr val="black"/>
            </a:solidFill>
          </a:ln>
        </p:spPr>
        <p:txBody>
          <a:bodyPr vert="horz" lIns="171459" tIns="85730" rIns="171459" bIns="85730" rtlCol="0" anchor="ctr"/>
          <a:lstStyle/>
          <a:p>
            <a:pPr lvl="0"/>
            <a:endParaRPr lang="en-US" noProof="0"/>
          </a:p>
        </p:txBody>
      </p:sp>
      <p:sp>
        <p:nvSpPr>
          <p:cNvPr id="5" name="Notes Placeholder 4"/>
          <p:cNvSpPr>
            <a:spLocks noGrp="1"/>
          </p:cNvSpPr>
          <p:nvPr>
            <p:ph type="body" sz="quarter" idx="3"/>
          </p:nvPr>
        </p:nvSpPr>
        <p:spPr>
          <a:xfrm>
            <a:off x="701042" y="22253558"/>
            <a:ext cx="5608320" cy="18207458"/>
          </a:xfrm>
          <a:prstGeom prst="rect">
            <a:avLst/>
          </a:prstGeom>
        </p:spPr>
        <p:txBody>
          <a:bodyPr vert="horz" lIns="171459" tIns="85730" rIns="171459" bIns="8573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43921085"/>
            <a:ext cx="3037842" cy="2320083"/>
          </a:xfrm>
          <a:prstGeom prst="rect">
            <a:avLst/>
          </a:prstGeom>
        </p:spPr>
        <p:txBody>
          <a:bodyPr vert="horz" lIns="171459" tIns="85730" rIns="171459" bIns="85730" rtlCol="0" anchor="b"/>
          <a:lstStyle>
            <a:lvl1pPr algn="l" eaLnBrk="0" hangingPunct="0">
              <a:defRPr sz="2300"/>
            </a:lvl1pPr>
          </a:lstStyle>
          <a:p>
            <a:pPr>
              <a:defRPr/>
            </a:pPr>
            <a:endParaRPr lang="en-US"/>
          </a:p>
        </p:txBody>
      </p:sp>
      <p:sp>
        <p:nvSpPr>
          <p:cNvPr id="7" name="Slide Number Placeholder 6"/>
          <p:cNvSpPr>
            <a:spLocks noGrp="1"/>
          </p:cNvSpPr>
          <p:nvPr>
            <p:ph type="sldNum" sz="quarter" idx="5"/>
          </p:nvPr>
        </p:nvSpPr>
        <p:spPr>
          <a:xfrm>
            <a:off x="3970937" y="43921085"/>
            <a:ext cx="3037842" cy="2320083"/>
          </a:xfrm>
          <a:prstGeom prst="rect">
            <a:avLst/>
          </a:prstGeom>
        </p:spPr>
        <p:txBody>
          <a:bodyPr vert="horz" wrap="square" lIns="171459" tIns="85730" rIns="171459" bIns="85730" numCol="1" anchor="b" anchorCtr="0" compatLnSpc="1">
            <a:prstTxWarp prst="textNoShape">
              <a:avLst/>
            </a:prstTxWarp>
          </a:bodyPr>
          <a:lstStyle>
            <a:lvl1pPr algn="r" eaLnBrk="0" hangingPunct="0">
              <a:defRPr sz="2300"/>
            </a:lvl1pPr>
          </a:lstStyle>
          <a:p>
            <a:fld id="{C4FBF823-5810-4922-92D0-2BD6E6ABAF39}" type="slidenum">
              <a:rPr lang="en-US" altLang="en-US"/>
              <a:pPr/>
              <a:t>‹#›</a:t>
            </a:fld>
            <a:endParaRPr lang="en-US" altLang="en-US"/>
          </a:p>
        </p:txBody>
      </p:sp>
    </p:spTree>
    <p:extLst>
      <p:ext uri="{BB962C8B-B14F-4D97-AF65-F5344CB8AC3E}">
        <p14:creationId xmlns:p14="http://schemas.microsoft.com/office/powerpoint/2010/main" val="41390109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cs typeface="Calibri"/>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1393106" indent="-535810" eaLnBrk="0" hangingPunct="0">
              <a:defRPr>
                <a:solidFill>
                  <a:schemeClr val="tx1"/>
                </a:solidFill>
                <a:latin typeface="Arial" panose="020B0604020202020204" pitchFamily="34" charset="0"/>
                <a:cs typeface="Arial" panose="020B0604020202020204" pitchFamily="34" charset="0"/>
              </a:defRPr>
            </a:lvl2pPr>
            <a:lvl3pPr marL="2143239" indent="-428648" eaLnBrk="0" hangingPunct="0">
              <a:defRPr>
                <a:solidFill>
                  <a:schemeClr val="tx1"/>
                </a:solidFill>
                <a:latin typeface="Arial" panose="020B0604020202020204" pitchFamily="34" charset="0"/>
                <a:cs typeface="Arial" panose="020B0604020202020204" pitchFamily="34" charset="0"/>
              </a:defRPr>
            </a:lvl3pPr>
            <a:lvl4pPr marL="3000535" indent="-428648" eaLnBrk="0" hangingPunct="0">
              <a:defRPr>
                <a:solidFill>
                  <a:schemeClr val="tx1"/>
                </a:solidFill>
                <a:latin typeface="Arial" panose="020B0604020202020204" pitchFamily="34" charset="0"/>
                <a:cs typeface="Arial" panose="020B0604020202020204" pitchFamily="34" charset="0"/>
              </a:defRPr>
            </a:lvl4pPr>
            <a:lvl5pPr marL="3857831" indent="-428648" eaLnBrk="0" hangingPunct="0">
              <a:defRPr>
                <a:solidFill>
                  <a:schemeClr val="tx1"/>
                </a:solidFill>
                <a:latin typeface="Arial" panose="020B0604020202020204" pitchFamily="34" charset="0"/>
                <a:cs typeface="Arial" panose="020B0604020202020204" pitchFamily="34" charset="0"/>
              </a:defRPr>
            </a:lvl5pPr>
            <a:lvl6pPr marL="4715126"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5572422"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6429718"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7287014"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D1D31B-5A99-43CF-9FEA-F573F68C52B0}" type="slidenum">
              <a:rPr lang="en-US" altLang="en-US"/>
              <a:pPr/>
              <a:t>1</a:t>
            </a:fld>
            <a:endParaRPr lang="en-US" altLang="en-US"/>
          </a:p>
        </p:txBody>
      </p:sp>
    </p:spTree>
    <p:extLst>
      <p:ext uri="{BB962C8B-B14F-4D97-AF65-F5344CB8AC3E}">
        <p14:creationId xmlns:p14="http://schemas.microsoft.com/office/powerpoint/2010/main" val="808406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C4FBF823-5810-4922-92D0-2BD6E6ABAF39}" type="slidenum">
              <a:rPr lang="en-US" altLang="en-US" smtClean="0"/>
              <a:pPr/>
              <a:t>10</a:t>
            </a:fld>
            <a:endParaRPr lang="en-US" altLang="en-US"/>
          </a:p>
        </p:txBody>
      </p:sp>
    </p:spTree>
    <p:extLst>
      <p:ext uri="{BB962C8B-B14F-4D97-AF65-F5344CB8AC3E}">
        <p14:creationId xmlns:p14="http://schemas.microsoft.com/office/powerpoint/2010/main" val="1933117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C4FBF823-5810-4922-92D0-2BD6E6ABAF39}" type="slidenum">
              <a:rPr lang="en-US" altLang="en-US" smtClean="0"/>
              <a:pPr/>
              <a:t>11</a:t>
            </a:fld>
            <a:endParaRPr lang="en-US" altLang="en-US"/>
          </a:p>
        </p:txBody>
      </p:sp>
    </p:spTree>
    <p:extLst>
      <p:ext uri="{BB962C8B-B14F-4D97-AF65-F5344CB8AC3E}">
        <p14:creationId xmlns:p14="http://schemas.microsoft.com/office/powerpoint/2010/main" val="67989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cs typeface="Calibri"/>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1393106" indent="-535810" eaLnBrk="0" hangingPunct="0">
              <a:defRPr>
                <a:solidFill>
                  <a:schemeClr val="tx1"/>
                </a:solidFill>
                <a:latin typeface="Arial" panose="020B0604020202020204" pitchFamily="34" charset="0"/>
                <a:cs typeface="Arial" panose="020B0604020202020204" pitchFamily="34" charset="0"/>
              </a:defRPr>
            </a:lvl2pPr>
            <a:lvl3pPr marL="2143239" indent="-428648" eaLnBrk="0" hangingPunct="0">
              <a:defRPr>
                <a:solidFill>
                  <a:schemeClr val="tx1"/>
                </a:solidFill>
                <a:latin typeface="Arial" panose="020B0604020202020204" pitchFamily="34" charset="0"/>
                <a:cs typeface="Arial" panose="020B0604020202020204" pitchFamily="34" charset="0"/>
              </a:defRPr>
            </a:lvl3pPr>
            <a:lvl4pPr marL="3000535" indent="-428648" eaLnBrk="0" hangingPunct="0">
              <a:defRPr>
                <a:solidFill>
                  <a:schemeClr val="tx1"/>
                </a:solidFill>
                <a:latin typeface="Arial" panose="020B0604020202020204" pitchFamily="34" charset="0"/>
                <a:cs typeface="Arial" panose="020B0604020202020204" pitchFamily="34" charset="0"/>
              </a:defRPr>
            </a:lvl4pPr>
            <a:lvl5pPr marL="3857831" indent="-428648" eaLnBrk="0" hangingPunct="0">
              <a:defRPr>
                <a:solidFill>
                  <a:schemeClr val="tx1"/>
                </a:solidFill>
                <a:latin typeface="Arial" panose="020B0604020202020204" pitchFamily="34" charset="0"/>
                <a:cs typeface="Arial" panose="020B0604020202020204" pitchFamily="34" charset="0"/>
              </a:defRPr>
            </a:lvl5pPr>
            <a:lvl6pPr marL="4715126"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5572422"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6429718"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7287014"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4846B9-0744-48FD-B78F-8569B43B9744}" type="slidenum">
              <a:rPr lang="en-US" altLang="en-US"/>
              <a:pPr/>
              <a:t>12</a:t>
            </a:fld>
            <a:endParaRPr lang="en-US" altLang="en-US"/>
          </a:p>
        </p:txBody>
      </p:sp>
    </p:spTree>
    <p:extLst>
      <p:ext uri="{BB962C8B-B14F-4D97-AF65-F5344CB8AC3E}">
        <p14:creationId xmlns:p14="http://schemas.microsoft.com/office/powerpoint/2010/main" val="3024555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cs typeface="Calibri"/>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1393106" indent="-535810" eaLnBrk="0" hangingPunct="0">
              <a:defRPr>
                <a:solidFill>
                  <a:schemeClr val="tx1"/>
                </a:solidFill>
                <a:latin typeface="Arial" panose="020B0604020202020204" pitchFamily="34" charset="0"/>
                <a:cs typeface="Arial" panose="020B0604020202020204" pitchFamily="34" charset="0"/>
              </a:defRPr>
            </a:lvl2pPr>
            <a:lvl3pPr marL="2143239" indent="-428648" eaLnBrk="0" hangingPunct="0">
              <a:defRPr>
                <a:solidFill>
                  <a:schemeClr val="tx1"/>
                </a:solidFill>
                <a:latin typeface="Arial" panose="020B0604020202020204" pitchFamily="34" charset="0"/>
                <a:cs typeface="Arial" panose="020B0604020202020204" pitchFamily="34" charset="0"/>
              </a:defRPr>
            </a:lvl3pPr>
            <a:lvl4pPr marL="3000535" indent="-428648" eaLnBrk="0" hangingPunct="0">
              <a:defRPr>
                <a:solidFill>
                  <a:schemeClr val="tx1"/>
                </a:solidFill>
                <a:latin typeface="Arial" panose="020B0604020202020204" pitchFamily="34" charset="0"/>
                <a:cs typeface="Arial" panose="020B0604020202020204" pitchFamily="34" charset="0"/>
              </a:defRPr>
            </a:lvl4pPr>
            <a:lvl5pPr marL="3857831" indent="-428648" eaLnBrk="0" hangingPunct="0">
              <a:defRPr>
                <a:solidFill>
                  <a:schemeClr val="tx1"/>
                </a:solidFill>
                <a:latin typeface="Arial" panose="020B0604020202020204" pitchFamily="34" charset="0"/>
                <a:cs typeface="Arial" panose="020B0604020202020204" pitchFamily="34" charset="0"/>
              </a:defRPr>
            </a:lvl5pPr>
            <a:lvl6pPr marL="4715126"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5572422"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6429718"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7287014"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4531C6-E732-4A89-BD6D-A285E53D0108}" type="slidenum">
              <a:rPr lang="en-US" altLang="en-US"/>
              <a:pPr/>
              <a:t>13</a:t>
            </a:fld>
            <a:endParaRPr lang="en-US" altLang="en-US"/>
          </a:p>
        </p:txBody>
      </p:sp>
    </p:spTree>
    <p:extLst>
      <p:ext uri="{BB962C8B-B14F-4D97-AF65-F5344CB8AC3E}">
        <p14:creationId xmlns:p14="http://schemas.microsoft.com/office/powerpoint/2010/main" val="4213731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So here’s what an encryption key may look like. Yup, it looks like a bunch of nonsense but this random series of letters, numbers, and symbols is what ensures your date is extra secure. Your agency’s encryption key is actually longer than this, so now you can probably see why we stress creating back up stored copies of your key. NO ONE wants to have to type this in.</a:t>
            </a:r>
          </a:p>
          <a:p>
            <a:pPr>
              <a:spcBef>
                <a:spcPct val="0"/>
              </a:spcBef>
            </a:pPr>
            <a:endParaRPr lang="en-US" altLang="en-US"/>
          </a:p>
          <a:p>
            <a:pPr>
              <a:spcBef>
                <a:spcPct val="0"/>
              </a:spcBef>
            </a:pPr>
            <a:r>
              <a:rPr lang="en-US" altLang="en-US"/>
              <a:t>For any data and security nerds out there, the type of encryption that we’ve set in place with this data is the highest recommended standard of current times, SHA-512 4096 bit encryption. This means that it would take an experienced hacker with top of the line equipment at least 10 years to decryption or hack into the data, if ever.</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1393106" indent="-535810" eaLnBrk="0" hangingPunct="0">
              <a:defRPr>
                <a:solidFill>
                  <a:schemeClr val="tx1"/>
                </a:solidFill>
                <a:latin typeface="Arial" panose="020B0604020202020204" pitchFamily="34" charset="0"/>
                <a:cs typeface="Arial" panose="020B0604020202020204" pitchFamily="34" charset="0"/>
              </a:defRPr>
            </a:lvl2pPr>
            <a:lvl3pPr marL="2143239" indent="-428648" eaLnBrk="0" hangingPunct="0">
              <a:defRPr>
                <a:solidFill>
                  <a:schemeClr val="tx1"/>
                </a:solidFill>
                <a:latin typeface="Arial" panose="020B0604020202020204" pitchFamily="34" charset="0"/>
                <a:cs typeface="Arial" panose="020B0604020202020204" pitchFamily="34" charset="0"/>
              </a:defRPr>
            </a:lvl3pPr>
            <a:lvl4pPr marL="3000535" indent="-428648" eaLnBrk="0" hangingPunct="0">
              <a:defRPr>
                <a:solidFill>
                  <a:schemeClr val="tx1"/>
                </a:solidFill>
                <a:latin typeface="Arial" panose="020B0604020202020204" pitchFamily="34" charset="0"/>
                <a:cs typeface="Arial" panose="020B0604020202020204" pitchFamily="34" charset="0"/>
              </a:defRPr>
            </a:lvl4pPr>
            <a:lvl5pPr marL="3857831" indent="-428648" eaLnBrk="0" hangingPunct="0">
              <a:defRPr>
                <a:solidFill>
                  <a:schemeClr val="tx1"/>
                </a:solidFill>
                <a:latin typeface="Arial" panose="020B0604020202020204" pitchFamily="34" charset="0"/>
                <a:cs typeface="Arial" panose="020B0604020202020204" pitchFamily="34" charset="0"/>
              </a:defRPr>
            </a:lvl5pPr>
            <a:lvl6pPr marL="4715126"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5572422"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6429718"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7287014"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E962BF-427F-4680-929E-7DA89C94448E}" type="slidenum">
              <a:rPr lang="en-US" altLang="en-US"/>
              <a:pPr/>
              <a:t>14</a:t>
            </a:fld>
            <a:endParaRPr lang="en-US" altLang="en-US"/>
          </a:p>
        </p:txBody>
      </p:sp>
    </p:spTree>
    <p:extLst>
      <p:ext uri="{BB962C8B-B14F-4D97-AF65-F5344CB8AC3E}">
        <p14:creationId xmlns:p14="http://schemas.microsoft.com/office/powerpoint/2010/main" val="248421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cs typeface="Calibri"/>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1393106" indent="-535810" eaLnBrk="0" hangingPunct="0">
              <a:defRPr>
                <a:solidFill>
                  <a:schemeClr val="tx1"/>
                </a:solidFill>
                <a:latin typeface="Arial" panose="020B0604020202020204" pitchFamily="34" charset="0"/>
                <a:cs typeface="Arial" panose="020B0604020202020204" pitchFamily="34" charset="0"/>
              </a:defRPr>
            </a:lvl2pPr>
            <a:lvl3pPr marL="2143239" indent="-428648" eaLnBrk="0" hangingPunct="0">
              <a:defRPr>
                <a:solidFill>
                  <a:schemeClr val="tx1"/>
                </a:solidFill>
                <a:latin typeface="Arial" panose="020B0604020202020204" pitchFamily="34" charset="0"/>
                <a:cs typeface="Arial" panose="020B0604020202020204" pitchFamily="34" charset="0"/>
              </a:defRPr>
            </a:lvl3pPr>
            <a:lvl4pPr marL="3000535" indent="-428648" eaLnBrk="0" hangingPunct="0">
              <a:defRPr>
                <a:solidFill>
                  <a:schemeClr val="tx1"/>
                </a:solidFill>
                <a:latin typeface="Arial" panose="020B0604020202020204" pitchFamily="34" charset="0"/>
                <a:cs typeface="Arial" panose="020B0604020202020204" pitchFamily="34" charset="0"/>
              </a:defRPr>
            </a:lvl4pPr>
            <a:lvl5pPr marL="3857831" indent="-428648" eaLnBrk="0" hangingPunct="0">
              <a:defRPr>
                <a:solidFill>
                  <a:schemeClr val="tx1"/>
                </a:solidFill>
                <a:latin typeface="Arial" panose="020B0604020202020204" pitchFamily="34" charset="0"/>
                <a:cs typeface="Arial" panose="020B0604020202020204" pitchFamily="34" charset="0"/>
              </a:defRPr>
            </a:lvl5pPr>
            <a:lvl6pPr marL="4715126"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5572422"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6429718"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7287014"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4531C6-E732-4A89-BD6D-A285E53D0108}" type="slidenum">
              <a:rPr lang="en-US" altLang="en-US"/>
              <a:pPr/>
              <a:t>15</a:t>
            </a:fld>
            <a:endParaRPr lang="en-US" altLang="en-US"/>
          </a:p>
        </p:txBody>
      </p:sp>
    </p:spTree>
    <p:extLst>
      <p:ext uri="{BB962C8B-B14F-4D97-AF65-F5344CB8AC3E}">
        <p14:creationId xmlns:p14="http://schemas.microsoft.com/office/powerpoint/2010/main" val="137972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1714591">
              <a:spcBef>
                <a:spcPct val="0"/>
              </a:spcBef>
              <a:defRPr/>
            </a:pPr>
            <a:endParaRPr lang="en-US" altLang="en-US">
              <a:cs typeface="Calibri"/>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1393106" indent="-535810" eaLnBrk="0" hangingPunct="0">
              <a:defRPr>
                <a:solidFill>
                  <a:schemeClr val="tx1"/>
                </a:solidFill>
                <a:latin typeface="Arial" panose="020B0604020202020204" pitchFamily="34" charset="0"/>
                <a:cs typeface="Arial" panose="020B0604020202020204" pitchFamily="34" charset="0"/>
              </a:defRPr>
            </a:lvl2pPr>
            <a:lvl3pPr marL="2143239" indent="-428648" eaLnBrk="0" hangingPunct="0">
              <a:defRPr>
                <a:solidFill>
                  <a:schemeClr val="tx1"/>
                </a:solidFill>
                <a:latin typeface="Arial" panose="020B0604020202020204" pitchFamily="34" charset="0"/>
                <a:cs typeface="Arial" panose="020B0604020202020204" pitchFamily="34" charset="0"/>
              </a:defRPr>
            </a:lvl3pPr>
            <a:lvl4pPr marL="3000535" indent="-428648" eaLnBrk="0" hangingPunct="0">
              <a:defRPr>
                <a:solidFill>
                  <a:schemeClr val="tx1"/>
                </a:solidFill>
                <a:latin typeface="Arial" panose="020B0604020202020204" pitchFamily="34" charset="0"/>
                <a:cs typeface="Arial" panose="020B0604020202020204" pitchFamily="34" charset="0"/>
              </a:defRPr>
            </a:lvl4pPr>
            <a:lvl5pPr marL="3857831" indent="-428648" eaLnBrk="0" hangingPunct="0">
              <a:defRPr>
                <a:solidFill>
                  <a:schemeClr val="tx1"/>
                </a:solidFill>
                <a:latin typeface="Arial" panose="020B0604020202020204" pitchFamily="34" charset="0"/>
                <a:cs typeface="Arial" panose="020B0604020202020204" pitchFamily="34" charset="0"/>
              </a:defRPr>
            </a:lvl5pPr>
            <a:lvl6pPr marL="4715126"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5572422"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6429718"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7287014"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E962BF-427F-4680-929E-7DA89C94448E}" type="slidenum">
              <a:rPr lang="en-US" altLang="en-US"/>
              <a:pPr/>
              <a:t>16</a:t>
            </a:fld>
            <a:endParaRPr lang="en-US" altLang="en-US"/>
          </a:p>
        </p:txBody>
      </p:sp>
    </p:spTree>
    <p:extLst>
      <p:ext uri="{BB962C8B-B14F-4D97-AF65-F5344CB8AC3E}">
        <p14:creationId xmlns:p14="http://schemas.microsoft.com/office/powerpoint/2010/main" val="3926519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1714591">
              <a:spcBef>
                <a:spcPct val="0"/>
              </a:spcBef>
              <a:defRPr/>
            </a:pPr>
            <a:endParaRPr lang="en-US" altLang="en-US">
              <a:cs typeface="Calibri"/>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1393106" indent="-535810" eaLnBrk="0" hangingPunct="0">
              <a:defRPr>
                <a:solidFill>
                  <a:schemeClr val="tx1"/>
                </a:solidFill>
                <a:latin typeface="Arial" panose="020B0604020202020204" pitchFamily="34" charset="0"/>
                <a:cs typeface="Arial" panose="020B0604020202020204" pitchFamily="34" charset="0"/>
              </a:defRPr>
            </a:lvl2pPr>
            <a:lvl3pPr marL="2143239" indent="-428648" eaLnBrk="0" hangingPunct="0">
              <a:defRPr>
                <a:solidFill>
                  <a:schemeClr val="tx1"/>
                </a:solidFill>
                <a:latin typeface="Arial" panose="020B0604020202020204" pitchFamily="34" charset="0"/>
                <a:cs typeface="Arial" panose="020B0604020202020204" pitchFamily="34" charset="0"/>
              </a:defRPr>
            </a:lvl3pPr>
            <a:lvl4pPr marL="3000535" indent="-428648" eaLnBrk="0" hangingPunct="0">
              <a:defRPr>
                <a:solidFill>
                  <a:schemeClr val="tx1"/>
                </a:solidFill>
                <a:latin typeface="Arial" panose="020B0604020202020204" pitchFamily="34" charset="0"/>
                <a:cs typeface="Arial" panose="020B0604020202020204" pitchFamily="34" charset="0"/>
              </a:defRPr>
            </a:lvl4pPr>
            <a:lvl5pPr marL="3857831" indent="-428648" eaLnBrk="0" hangingPunct="0">
              <a:defRPr>
                <a:solidFill>
                  <a:schemeClr val="tx1"/>
                </a:solidFill>
                <a:latin typeface="Arial" panose="020B0604020202020204" pitchFamily="34" charset="0"/>
                <a:cs typeface="Arial" panose="020B0604020202020204" pitchFamily="34" charset="0"/>
              </a:defRPr>
            </a:lvl5pPr>
            <a:lvl6pPr marL="4715126"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5572422"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6429718"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7287014"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E962BF-427F-4680-929E-7DA89C94448E}" type="slidenum">
              <a:rPr lang="en-US" altLang="en-US"/>
              <a:pPr/>
              <a:t>17</a:t>
            </a:fld>
            <a:endParaRPr lang="en-US" altLang="en-US"/>
          </a:p>
        </p:txBody>
      </p:sp>
    </p:spTree>
    <p:extLst>
      <p:ext uri="{BB962C8B-B14F-4D97-AF65-F5344CB8AC3E}">
        <p14:creationId xmlns:p14="http://schemas.microsoft.com/office/powerpoint/2010/main" val="2829432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endParaRPr lang="en-US" altLang="en-US">
              <a:cs typeface="Calibri"/>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1393106" indent="-535810" eaLnBrk="0" hangingPunct="0">
              <a:defRPr>
                <a:solidFill>
                  <a:schemeClr val="tx1"/>
                </a:solidFill>
                <a:latin typeface="Arial" panose="020B0604020202020204" pitchFamily="34" charset="0"/>
                <a:cs typeface="Arial" panose="020B0604020202020204" pitchFamily="34" charset="0"/>
              </a:defRPr>
            </a:lvl2pPr>
            <a:lvl3pPr marL="2143239" indent="-428648" eaLnBrk="0" hangingPunct="0">
              <a:defRPr>
                <a:solidFill>
                  <a:schemeClr val="tx1"/>
                </a:solidFill>
                <a:latin typeface="Arial" panose="020B0604020202020204" pitchFamily="34" charset="0"/>
                <a:cs typeface="Arial" panose="020B0604020202020204" pitchFamily="34" charset="0"/>
              </a:defRPr>
            </a:lvl3pPr>
            <a:lvl4pPr marL="3000535" indent="-428648" eaLnBrk="0" hangingPunct="0">
              <a:defRPr>
                <a:solidFill>
                  <a:schemeClr val="tx1"/>
                </a:solidFill>
                <a:latin typeface="Arial" panose="020B0604020202020204" pitchFamily="34" charset="0"/>
                <a:cs typeface="Arial" panose="020B0604020202020204" pitchFamily="34" charset="0"/>
              </a:defRPr>
            </a:lvl4pPr>
            <a:lvl5pPr marL="3857831" indent="-428648" eaLnBrk="0" hangingPunct="0">
              <a:defRPr>
                <a:solidFill>
                  <a:schemeClr val="tx1"/>
                </a:solidFill>
                <a:latin typeface="Arial" panose="020B0604020202020204" pitchFamily="34" charset="0"/>
                <a:cs typeface="Arial" panose="020B0604020202020204" pitchFamily="34" charset="0"/>
              </a:defRPr>
            </a:lvl5pPr>
            <a:lvl6pPr marL="4715126"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5572422"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6429718"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7287014"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E962BF-427F-4680-929E-7DA89C94448E}" type="slidenum">
              <a:rPr lang="en-US" altLang="en-US"/>
              <a:pPr/>
              <a:t>18</a:t>
            </a:fld>
            <a:endParaRPr lang="en-US" altLang="en-US"/>
          </a:p>
        </p:txBody>
      </p:sp>
    </p:spTree>
    <p:extLst>
      <p:ext uri="{BB962C8B-B14F-4D97-AF65-F5344CB8AC3E}">
        <p14:creationId xmlns:p14="http://schemas.microsoft.com/office/powerpoint/2010/main" val="2162657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1714591">
              <a:spcBef>
                <a:spcPct val="0"/>
              </a:spcBef>
              <a:defRPr/>
            </a:pPr>
            <a:endParaRPr lang="en-US" altLang="en-US">
              <a:cs typeface="Calibri"/>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1393106" indent="-535810" eaLnBrk="0" hangingPunct="0">
              <a:defRPr>
                <a:solidFill>
                  <a:schemeClr val="tx1"/>
                </a:solidFill>
                <a:latin typeface="Arial" panose="020B0604020202020204" pitchFamily="34" charset="0"/>
                <a:cs typeface="Arial" panose="020B0604020202020204" pitchFamily="34" charset="0"/>
              </a:defRPr>
            </a:lvl2pPr>
            <a:lvl3pPr marL="2143239" indent="-428648" eaLnBrk="0" hangingPunct="0">
              <a:defRPr>
                <a:solidFill>
                  <a:schemeClr val="tx1"/>
                </a:solidFill>
                <a:latin typeface="Arial" panose="020B0604020202020204" pitchFamily="34" charset="0"/>
                <a:cs typeface="Arial" panose="020B0604020202020204" pitchFamily="34" charset="0"/>
              </a:defRPr>
            </a:lvl3pPr>
            <a:lvl4pPr marL="3000535" indent="-428648" eaLnBrk="0" hangingPunct="0">
              <a:defRPr>
                <a:solidFill>
                  <a:schemeClr val="tx1"/>
                </a:solidFill>
                <a:latin typeface="Arial" panose="020B0604020202020204" pitchFamily="34" charset="0"/>
                <a:cs typeface="Arial" panose="020B0604020202020204" pitchFamily="34" charset="0"/>
              </a:defRPr>
            </a:lvl4pPr>
            <a:lvl5pPr marL="3857831" indent="-428648" eaLnBrk="0" hangingPunct="0">
              <a:defRPr>
                <a:solidFill>
                  <a:schemeClr val="tx1"/>
                </a:solidFill>
                <a:latin typeface="Arial" panose="020B0604020202020204" pitchFamily="34" charset="0"/>
                <a:cs typeface="Arial" panose="020B0604020202020204" pitchFamily="34" charset="0"/>
              </a:defRPr>
            </a:lvl5pPr>
            <a:lvl6pPr marL="4715126"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5572422"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6429718"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7287014"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E962BF-427F-4680-929E-7DA89C94448E}" type="slidenum">
              <a:rPr lang="en-US" altLang="en-US"/>
              <a:pPr/>
              <a:t>19</a:t>
            </a:fld>
            <a:endParaRPr lang="en-US" altLang="en-US"/>
          </a:p>
        </p:txBody>
      </p:sp>
    </p:spTree>
    <p:extLst>
      <p:ext uri="{BB962C8B-B14F-4D97-AF65-F5344CB8AC3E}">
        <p14:creationId xmlns:p14="http://schemas.microsoft.com/office/powerpoint/2010/main" val="4269204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cs typeface="Calibri"/>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1393106" indent="-535810" eaLnBrk="0" hangingPunct="0">
              <a:defRPr>
                <a:solidFill>
                  <a:schemeClr val="tx1"/>
                </a:solidFill>
                <a:latin typeface="Arial" panose="020B0604020202020204" pitchFamily="34" charset="0"/>
                <a:cs typeface="Arial" panose="020B0604020202020204" pitchFamily="34" charset="0"/>
              </a:defRPr>
            </a:lvl2pPr>
            <a:lvl3pPr marL="2143239" indent="-428648" eaLnBrk="0" hangingPunct="0">
              <a:defRPr>
                <a:solidFill>
                  <a:schemeClr val="tx1"/>
                </a:solidFill>
                <a:latin typeface="Arial" panose="020B0604020202020204" pitchFamily="34" charset="0"/>
                <a:cs typeface="Arial" panose="020B0604020202020204" pitchFamily="34" charset="0"/>
              </a:defRPr>
            </a:lvl3pPr>
            <a:lvl4pPr marL="3000535" indent="-428648" eaLnBrk="0" hangingPunct="0">
              <a:defRPr>
                <a:solidFill>
                  <a:schemeClr val="tx1"/>
                </a:solidFill>
                <a:latin typeface="Arial" panose="020B0604020202020204" pitchFamily="34" charset="0"/>
                <a:cs typeface="Arial" panose="020B0604020202020204" pitchFamily="34" charset="0"/>
              </a:defRPr>
            </a:lvl4pPr>
            <a:lvl5pPr marL="3857831" indent="-428648" eaLnBrk="0" hangingPunct="0">
              <a:defRPr>
                <a:solidFill>
                  <a:schemeClr val="tx1"/>
                </a:solidFill>
                <a:latin typeface="Arial" panose="020B0604020202020204" pitchFamily="34" charset="0"/>
                <a:cs typeface="Arial" panose="020B0604020202020204" pitchFamily="34" charset="0"/>
              </a:defRPr>
            </a:lvl5pPr>
            <a:lvl6pPr marL="4715126"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5572422"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6429718"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7287014"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F96AD4-6B8E-426B-9325-C684F1F52767}" type="slidenum">
              <a:rPr lang="en-US" altLang="en-US"/>
              <a:pPr/>
              <a:t>2</a:t>
            </a:fld>
            <a:endParaRPr lang="en-US" altLang="en-US"/>
          </a:p>
        </p:txBody>
      </p:sp>
    </p:spTree>
    <p:extLst>
      <p:ext uri="{BB962C8B-B14F-4D97-AF65-F5344CB8AC3E}">
        <p14:creationId xmlns:p14="http://schemas.microsoft.com/office/powerpoint/2010/main" val="464543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cs typeface="Calibri"/>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1393106" indent="-535810" eaLnBrk="0" hangingPunct="0">
              <a:defRPr>
                <a:solidFill>
                  <a:schemeClr val="tx1"/>
                </a:solidFill>
                <a:latin typeface="Arial" panose="020B0604020202020204" pitchFamily="34" charset="0"/>
                <a:cs typeface="Arial" panose="020B0604020202020204" pitchFamily="34" charset="0"/>
              </a:defRPr>
            </a:lvl2pPr>
            <a:lvl3pPr marL="2143239" indent="-428648" eaLnBrk="0" hangingPunct="0">
              <a:defRPr>
                <a:solidFill>
                  <a:schemeClr val="tx1"/>
                </a:solidFill>
                <a:latin typeface="Arial" panose="020B0604020202020204" pitchFamily="34" charset="0"/>
                <a:cs typeface="Arial" panose="020B0604020202020204" pitchFamily="34" charset="0"/>
              </a:defRPr>
            </a:lvl3pPr>
            <a:lvl4pPr marL="3000535" indent="-428648" eaLnBrk="0" hangingPunct="0">
              <a:defRPr>
                <a:solidFill>
                  <a:schemeClr val="tx1"/>
                </a:solidFill>
                <a:latin typeface="Arial" panose="020B0604020202020204" pitchFamily="34" charset="0"/>
                <a:cs typeface="Arial" panose="020B0604020202020204" pitchFamily="34" charset="0"/>
              </a:defRPr>
            </a:lvl4pPr>
            <a:lvl5pPr marL="3857831" indent="-428648" eaLnBrk="0" hangingPunct="0">
              <a:defRPr>
                <a:solidFill>
                  <a:schemeClr val="tx1"/>
                </a:solidFill>
                <a:latin typeface="Arial" panose="020B0604020202020204" pitchFamily="34" charset="0"/>
                <a:cs typeface="Arial" panose="020B0604020202020204" pitchFamily="34" charset="0"/>
              </a:defRPr>
            </a:lvl5pPr>
            <a:lvl6pPr marL="4715126"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5572422"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6429718"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7287014"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0AF175-F107-4C3A-815A-4CF6016FA921}" type="slidenum">
              <a:rPr lang="en-US" altLang="en-US"/>
              <a:pPr/>
              <a:t>20</a:t>
            </a:fld>
            <a:endParaRPr lang="en-US" altLang="en-US"/>
          </a:p>
        </p:txBody>
      </p:sp>
    </p:spTree>
    <p:extLst>
      <p:ext uri="{BB962C8B-B14F-4D97-AF65-F5344CB8AC3E}">
        <p14:creationId xmlns:p14="http://schemas.microsoft.com/office/powerpoint/2010/main" val="327584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cs typeface="Calibri"/>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1393106" indent="-535810" eaLnBrk="0" hangingPunct="0">
              <a:defRPr>
                <a:solidFill>
                  <a:schemeClr val="tx1"/>
                </a:solidFill>
                <a:latin typeface="Arial" panose="020B0604020202020204" pitchFamily="34" charset="0"/>
                <a:cs typeface="Arial" panose="020B0604020202020204" pitchFamily="34" charset="0"/>
              </a:defRPr>
            </a:lvl2pPr>
            <a:lvl3pPr marL="2143239" indent="-428648" eaLnBrk="0" hangingPunct="0">
              <a:defRPr>
                <a:solidFill>
                  <a:schemeClr val="tx1"/>
                </a:solidFill>
                <a:latin typeface="Arial" panose="020B0604020202020204" pitchFamily="34" charset="0"/>
                <a:cs typeface="Arial" panose="020B0604020202020204" pitchFamily="34" charset="0"/>
              </a:defRPr>
            </a:lvl3pPr>
            <a:lvl4pPr marL="3000535" indent="-428648" eaLnBrk="0" hangingPunct="0">
              <a:defRPr>
                <a:solidFill>
                  <a:schemeClr val="tx1"/>
                </a:solidFill>
                <a:latin typeface="Arial" panose="020B0604020202020204" pitchFamily="34" charset="0"/>
                <a:cs typeface="Arial" panose="020B0604020202020204" pitchFamily="34" charset="0"/>
              </a:defRPr>
            </a:lvl4pPr>
            <a:lvl5pPr marL="3857831" indent="-428648" eaLnBrk="0" hangingPunct="0">
              <a:defRPr>
                <a:solidFill>
                  <a:schemeClr val="tx1"/>
                </a:solidFill>
                <a:latin typeface="Arial" panose="020B0604020202020204" pitchFamily="34" charset="0"/>
                <a:cs typeface="Arial" panose="020B0604020202020204" pitchFamily="34" charset="0"/>
              </a:defRPr>
            </a:lvl5pPr>
            <a:lvl6pPr marL="4715126"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5572422"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6429718"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7287014"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4531C6-E732-4A89-BD6D-A285E53D0108}" type="slidenum">
              <a:rPr lang="en-US" altLang="en-US"/>
              <a:pPr/>
              <a:t>21</a:t>
            </a:fld>
            <a:endParaRPr lang="en-US" altLang="en-US"/>
          </a:p>
        </p:txBody>
      </p:sp>
    </p:spTree>
    <p:extLst>
      <p:ext uri="{BB962C8B-B14F-4D97-AF65-F5344CB8AC3E}">
        <p14:creationId xmlns:p14="http://schemas.microsoft.com/office/powerpoint/2010/main" val="1652883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cs typeface="Calibri"/>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1393106" indent="-535810" eaLnBrk="0" hangingPunct="0">
              <a:defRPr>
                <a:solidFill>
                  <a:schemeClr val="tx1"/>
                </a:solidFill>
                <a:latin typeface="Arial" panose="020B0604020202020204" pitchFamily="34" charset="0"/>
                <a:cs typeface="Arial" panose="020B0604020202020204" pitchFamily="34" charset="0"/>
              </a:defRPr>
            </a:lvl2pPr>
            <a:lvl3pPr marL="2143239" indent="-428648" eaLnBrk="0" hangingPunct="0">
              <a:defRPr>
                <a:solidFill>
                  <a:schemeClr val="tx1"/>
                </a:solidFill>
                <a:latin typeface="Arial" panose="020B0604020202020204" pitchFamily="34" charset="0"/>
                <a:cs typeface="Arial" panose="020B0604020202020204" pitchFamily="34" charset="0"/>
              </a:defRPr>
            </a:lvl3pPr>
            <a:lvl4pPr marL="3000535" indent="-428648" eaLnBrk="0" hangingPunct="0">
              <a:defRPr>
                <a:solidFill>
                  <a:schemeClr val="tx1"/>
                </a:solidFill>
                <a:latin typeface="Arial" panose="020B0604020202020204" pitchFamily="34" charset="0"/>
                <a:cs typeface="Arial" panose="020B0604020202020204" pitchFamily="34" charset="0"/>
              </a:defRPr>
            </a:lvl4pPr>
            <a:lvl5pPr marL="3857831" indent="-428648" eaLnBrk="0" hangingPunct="0">
              <a:defRPr>
                <a:solidFill>
                  <a:schemeClr val="tx1"/>
                </a:solidFill>
                <a:latin typeface="Arial" panose="020B0604020202020204" pitchFamily="34" charset="0"/>
                <a:cs typeface="Arial" panose="020B0604020202020204" pitchFamily="34" charset="0"/>
              </a:defRPr>
            </a:lvl5pPr>
            <a:lvl6pPr marL="4715126"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5572422"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6429718"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7287014"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4531C6-E732-4A89-BD6D-A285E53D0108}" type="slidenum">
              <a:rPr lang="en-US" altLang="en-US"/>
              <a:pPr/>
              <a:t>22</a:t>
            </a:fld>
            <a:endParaRPr lang="en-US" altLang="en-US"/>
          </a:p>
        </p:txBody>
      </p:sp>
    </p:spTree>
    <p:extLst>
      <p:ext uri="{BB962C8B-B14F-4D97-AF65-F5344CB8AC3E}">
        <p14:creationId xmlns:p14="http://schemas.microsoft.com/office/powerpoint/2010/main" val="1073346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cs typeface="Calibri"/>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1393106" indent="-535810" eaLnBrk="0" hangingPunct="0">
              <a:defRPr>
                <a:solidFill>
                  <a:schemeClr val="tx1"/>
                </a:solidFill>
                <a:latin typeface="Arial" panose="020B0604020202020204" pitchFamily="34" charset="0"/>
                <a:cs typeface="Arial" panose="020B0604020202020204" pitchFamily="34" charset="0"/>
              </a:defRPr>
            </a:lvl2pPr>
            <a:lvl3pPr marL="2143239" indent="-428648" eaLnBrk="0" hangingPunct="0">
              <a:defRPr>
                <a:solidFill>
                  <a:schemeClr val="tx1"/>
                </a:solidFill>
                <a:latin typeface="Arial" panose="020B0604020202020204" pitchFamily="34" charset="0"/>
                <a:cs typeface="Arial" panose="020B0604020202020204" pitchFamily="34" charset="0"/>
              </a:defRPr>
            </a:lvl3pPr>
            <a:lvl4pPr marL="3000535" indent="-428648" eaLnBrk="0" hangingPunct="0">
              <a:defRPr>
                <a:solidFill>
                  <a:schemeClr val="tx1"/>
                </a:solidFill>
                <a:latin typeface="Arial" panose="020B0604020202020204" pitchFamily="34" charset="0"/>
                <a:cs typeface="Arial" panose="020B0604020202020204" pitchFamily="34" charset="0"/>
              </a:defRPr>
            </a:lvl4pPr>
            <a:lvl5pPr marL="3857831" indent="-428648" eaLnBrk="0" hangingPunct="0">
              <a:defRPr>
                <a:solidFill>
                  <a:schemeClr val="tx1"/>
                </a:solidFill>
                <a:latin typeface="Arial" panose="020B0604020202020204" pitchFamily="34" charset="0"/>
                <a:cs typeface="Arial" panose="020B0604020202020204" pitchFamily="34" charset="0"/>
              </a:defRPr>
            </a:lvl5pPr>
            <a:lvl6pPr marL="4715126"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5572422"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6429718"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7287014"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4531C6-E732-4A89-BD6D-A285E53D0108}" type="slidenum">
              <a:rPr lang="en-US" altLang="en-US"/>
              <a:pPr/>
              <a:t>23</a:t>
            </a:fld>
            <a:endParaRPr lang="en-US" altLang="en-US"/>
          </a:p>
        </p:txBody>
      </p:sp>
    </p:spTree>
    <p:extLst>
      <p:ext uri="{BB962C8B-B14F-4D97-AF65-F5344CB8AC3E}">
        <p14:creationId xmlns:p14="http://schemas.microsoft.com/office/powerpoint/2010/main" val="509462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cs typeface="Calibri"/>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1393106" indent="-535810" eaLnBrk="0" hangingPunct="0">
              <a:defRPr>
                <a:solidFill>
                  <a:schemeClr val="tx1"/>
                </a:solidFill>
                <a:latin typeface="Arial" panose="020B0604020202020204" pitchFamily="34" charset="0"/>
                <a:cs typeface="Arial" panose="020B0604020202020204" pitchFamily="34" charset="0"/>
              </a:defRPr>
            </a:lvl2pPr>
            <a:lvl3pPr marL="2143239" indent="-428648" eaLnBrk="0" hangingPunct="0">
              <a:defRPr>
                <a:solidFill>
                  <a:schemeClr val="tx1"/>
                </a:solidFill>
                <a:latin typeface="Arial" panose="020B0604020202020204" pitchFamily="34" charset="0"/>
                <a:cs typeface="Arial" panose="020B0604020202020204" pitchFamily="34" charset="0"/>
              </a:defRPr>
            </a:lvl3pPr>
            <a:lvl4pPr marL="3000535" indent="-428648" eaLnBrk="0" hangingPunct="0">
              <a:defRPr>
                <a:solidFill>
                  <a:schemeClr val="tx1"/>
                </a:solidFill>
                <a:latin typeface="Arial" panose="020B0604020202020204" pitchFamily="34" charset="0"/>
                <a:cs typeface="Arial" panose="020B0604020202020204" pitchFamily="34" charset="0"/>
              </a:defRPr>
            </a:lvl4pPr>
            <a:lvl5pPr marL="3857831" indent="-428648" eaLnBrk="0" hangingPunct="0">
              <a:defRPr>
                <a:solidFill>
                  <a:schemeClr val="tx1"/>
                </a:solidFill>
                <a:latin typeface="Arial" panose="020B0604020202020204" pitchFamily="34" charset="0"/>
                <a:cs typeface="Arial" panose="020B0604020202020204" pitchFamily="34" charset="0"/>
              </a:defRPr>
            </a:lvl5pPr>
            <a:lvl6pPr marL="4715126"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5572422"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6429718"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7287014"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4531C6-E732-4A89-BD6D-A285E53D0108}" type="slidenum">
              <a:rPr lang="en-US" altLang="en-US"/>
              <a:pPr/>
              <a:t>24</a:t>
            </a:fld>
            <a:endParaRPr lang="en-US" altLang="en-US"/>
          </a:p>
        </p:txBody>
      </p:sp>
    </p:spTree>
    <p:extLst>
      <p:ext uri="{BB962C8B-B14F-4D97-AF65-F5344CB8AC3E}">
        <p14:creationId xmlns:p14="http://schemas.microsoft.com/office/powerpoint/2010/main" val="1225432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C4FBF823-5810-4922-92D0-2BD6E6ABAF39}" type="slidenum">
              <a:rPr lang="en-US" altLang="en-US" smtClean="0"/>
              <a:pPr/>
              <a:t>25</a:t>
            </a:fld>
            <a:endParaRPr lang="en-US" altLang="en-US"/>
          </a:p>
        </p:txBody>
      </p:sp>
    </p:spTree>
    <p:extLst>
      <p:ext uri="{BB962C8B-B14F-4D97-AF65-F5344CB8AC3E}">
        <p14:creationId xmlns:p14="http://schemas.microsoft.com/office/powerpoint/2010/main" val="3576689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91AB50-6BF6-4B88-82B9-93BBA707BA4F}" type="slidenum">
              <a:rPr lang="en-US" altLang="en-US" smtClean="0"/>
              <a:pPr/>
              <a:t>26</a:t>
            </a:fld>
            <a:endParaRPr lang="en-US" altLang="en-US"/>
          </a:p>
        </p:txBody>
      </p:sp>
    </p:spTree>
    <p:extLst>
      <p:ext uri="{BB962C8B-B14F-4D97-AF65-F5344CB8AC3E}">
        <p14:creationId xmlns:p14="http://schemas.microsoft.com/office/powerpoint/2010/main" val="3497508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07B2AC53-41CC-4CCD-94E7-D2BE72D8B8E6}" type="slidenum">
              <a:rPr lang="en-US" smtClean="0"/>
              <a:pPr>
                <a:defRPr/>
              </a:pPr>
              <a:t>27</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21481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89363376-108B-47B5-906B-C964239447CF}" type="slidenum">
              <a:rPr lang="en-US" smtClean="0"/>
              <a:pPr>
                <a:defRPr/>
              </a:pPr>
              <a:t>28</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21564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cs typeface="Calibri"/>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1393106" indent="-535810" eaLnBrk="0" hangingPunct="0">
              <a:defRPr>
                <a:solidFill>
                  <a:schemeClr val="tx1"/>
                </a:solidFill>
                <a:latin typeface="Arial" panose="020B0604020202020204" pitchFamily="34" charset="0"/>
                <a:cs typeface="Arial" panose="020B0604020202020204" pitchFamily="34" charset="0"/>
              </a:defRPr>
            </a:lvl2pPr>
            <a:lvl3pPr marL="2143239" indent="-428648" eaLnBrk="0" hangingPunct="0">
              <a:defRPr>
                <a:solidFill>
                  <a:schemeClr val="tx1"/>
                </a:solidFill>
                <a:latin typeface="Arial" panose="020B0604020202020204" pitchFamily="34" charset="0"/>
                <a:cs typeface="Arial" panose="020B0604020202020204" pitchFamily="34" charset="0"/>
              </a:defRPr>
            </a:lvl3pPr>
            <a:lvl4pPr marL="3000535" indent="-428648" eaLnBrk="0" hangingPunct="0">
              <a:defRPr>
                <a:solidFill>
                  <a:schemeClr val="tx1"/>
                </a:solidFill>
                <a:latin typeface="Arial" panose="020B0604020202020204" pitchFamily="34" charset="0"/>
                <a:cs typeface="Arial" panose="020B0604020202020204" pitchFamily="34" charset="0"/>
              </a:defRPr>
            </a:lvl4pPr>
            <a:lvl5pPr marL="3857831" indent="-428648" eaLnBrk="0" hangingPunct="0">
              <a:defRPr>
                <a:solidFill>
                  <a:schemeClr val="tx1"/>
                </a:solidFill>
                <a:latin typeface="Arial" panose="020B0604020202020204" pitchFamily="34" charset="0"/>
                <a:cs typeface="Arial" panose="020B0604020202020204" pitchFamily="34" charset="0"/>
              </a:defRPr>
            </a:lvl5pPr>
            <a:lvl6pPr marL="4715126"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5572422"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6429718"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7287014"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CBF415-8E6F-4FBB-9890-33D0EAA91A96}" type="slidenum">
              <a:rPr lang="en-US" altLang="en-US"/>
              <a:pPr/>
              <a:t>3</a:t>
            </a:fld>
            <a:endParaRPr lang="en-US" altLang="en-US"/>
          </a:p>
        </p:txBody>
      </p:sp>
    </p:spTree>
    <p:extLst>
      <p:ext uri="{BB962C8B-B14F-4D97-AF65-F5344CB8AC3E}">
        <p14:creationId xmlns:p14="http://schemas.microsoft.com/office/powerpoint/2010/main" val="1370721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cs typeface="Calibri"/>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1393106" indent="-535810" eaLnBrk="0" hangingPunct="0">
              <a:defRPr>
                <a:solidFill>
                  <a:schemeClr val="tx1"/>
                </a:solidFill>
                <a:latin typeface="Arial" panose="020B0604020202020204" pitchFamily="34" charset="0"/>
                <a:cs typeface="Arial" panose="020B0604020202020204" pitchFamily="34" charset="0"/>
              </a:defRPr>
            </a:lvl2pPr>
            <a:lvl3pPr marL="2143239" indent="-428648" eaLnBrk="0" hangingPunct="0">
              <a:defRPr>
                <a:solidFill>
                  <a:schemeClr val="tx1"/>
                </a:solidFill>
                <a:latin typeface="Arial" panose="020B0604020202020204" pitchFamily="34" charset="0"/>
                <a:cs typeface="Arial" panose="020B0604020202020204" pitchFamily="34" charset="0"/>
              </a:defRPr>
            </a:lvl3pPr>
            <a:lvl4pPr marL="3000535" indent="-428648" eaLnBrk="0" hangingPunct="0">
              <a:defRPr>
                <a:solidFill>
                  <a:schemeClr val="tx1"/>
                </a:solidFill>
                <a:latin typeface="Arial" panose="020B0604020202020204" pitchFamily="34" charset="0"/>
                <a:cs typeface="Arial" panose="020B0604020202020204" pitchFamily="34" charset="0"/>
              </a:defRPr>
            </a:lvl4pPr>
            <a:lvl5pPr marL="3857831" indent="-428648" eaLnBrk="0" hangingPunct="0">
              <a:defRPr>
                <a:solidFill>
                  <a:schemeClr val="tx1"/>
                </a:solidFill>
                <a:latin typeface="Arial" panose="020B0604020202020204" pitchFamily="34" charset="0"/>
                <a:cs typeface="Arial" panose="020B0604020202020204" pitchFamily="34" charset="0"/>
              </a:defRPr>
            </a:lvl5pPr>
            <a:lvl6pPr marL="4715126"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5572422"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6429718"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7287014"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CBF415-8E6F-4FBB-9890-33D0EAA91A96}" type="slidenum">
              <a:rPr lang="en-US" altLang="en-US"/>
              <a:pPr/>
              <a:t>4</a:t>
            </a:fld>
            <a:endParaRPr lang="en-US" altLang="en-US"/>
          </a:p>
        </p:txBody>
      </p:sp>
    </p:spTree>
    <p:extLst>
      <p:ext uri="{BB962C8B-B14F-4D97-AF65-F5344CB8AC3E}">
        <p14:creationId xmlns:p14="http://schemas.microsoft.com/office/powerpoint/2010/main" val="1125852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C4FBF823-5810-4922-92D0-2BD6E6ABAF39}" type="slidenum">
              <a:rPr lang="en-US" altLang="en-US" smtClean="0"/>
              <a:pPr/>
              <a:t>5</a:t>
            </a:fld>
            <a:endParaRPr lang="en-US" altLang="en-US"/>
          </a:p>
        </p:txBody>
      </p:sp>
    </p:spTree>
    <p:extLst>
      <p:ext uri="{BB962C8B-B14F-4D97-AF65-F5344CB8AC3E}">
        <p14:creationId xmlns:p14="http://schemas.microsoft.com/office/powerpoint/2010/main" val="2803539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z="2300">
              <a:cs typeface="Calibri"/>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1393106" indent="-535810" eaLnBrk="0" hangingPunct="0">
              <a:defRPr>
                <a:solidFill>
                  <a:schemeClr val="tx1"/>
                </a:solidFill>
                <a:latin typeface="Arial" panose="020B0604020202020204" pitchFamily="34" charset="0"/>
                <a:cs typeface="Arial" panose="020B0604020202020204" pitchFamily="34" charset="0"/>
              </a:defRPr>
            </a:lvl2pPr>
            <a:lvl3pPr marL="2143239" indent="-428648" eaLnBrk="0" hangingPunct="0">
              <a:defRPr>
                <a:solidFill>
                  <a:schemeClr val="tx1"/>
                </a:solidFill>
                <a:latin typeface="Arial" panose="020B0604020202020204" pitchFamily="34" charset="0"/>
                <a:cs typeface="Arial" panose="020B0604020202020204" pitchFamily="34" charset="0"/>
              </a:defRPr>
            </a:lvl3pPr>
            <a:lvl4pPr marL="3000535" indent="-428648" eaLnBrk="0" hangingPunct="0">
              <a:defRPr>
                <a:solidFill>
                  <a:schemeClr val="tx1"/>
                </a:solidFill>
                <a:latin typeface="Arial" panose="020B0604020202020204" pitchFamily="34" charset="0"/>
                <a:cs typeface="Arial" panose="020B0604020202020204" pitchFamily="34" charset="0"/>
              </a:defRPr>
            </a:lvl4pPr>
            <a:lvl5pPr marL="3857831" indent="-428648" eaLnBrk="0" hangingPunct="0">
              <a:defRPr>
                <a:solidFill>
                  <a:schemeClr val="tx1"/>
                </a:solidFill>
                <a:latin typeface="Arial" panose="020B0604020202020204" pitchFamily="34" charset="0"/>
                <a:cs typeface="Arial" panose="020B0604020202020204" pitchFamily="34" charset="0"/>
              </a:defRPr>
            </a:lvl5pPr>
            <a:lvl6pPr marL="4715126"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5572422"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6429718"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7287014" indent="-4286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CBF415-8E6F-4FBB-9890-33D0EAA91A96}" type="slidenum">
              <a:rPr lang="en-US" altLang="en-US"/>
              <a:pPr/>
              <a:t>6</a:t>
            </a:fld>
            <a:endParaRPr lang="en-US" altLang="en-US"/>
          </a:p>
        </p:txBody>
      </p:sp>
    </p:spTree>
    <p:extLst>
      <p:ext uri="{BB962C8B-B14F-4D97-AF65-F5344CB8AC3E}">
        <p14:creationId xmlns:p14="http://schemas.microsoft.com/office/powerpoint/2010/main" val="1651315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C4FBF823-5810-4922-92D0-2BD6E6ABAF39}" type="slidenum">
              <a:rPr lang="en-US" altLang="en-US" smtClean="0"/>
              <a:pPr/>
              <a:t>7</a:t>
            </a:fld>
            <a:endParaRPr lang="en-US" altLang="en-US"/>
          </a:p>
        </p:txBody>
      </p:sp>
    </p:spTree>
    <p:extLst>
      <p:ext uri="{BB962C8B-B14F-4D97-AF65-F5344CB8AC3E}">
        <p14:creationId xmlns:p14="http://schemas.microsoft.com/office/powerpoint/2010/main" val="1253640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C4FBF823-5810-4922-92D0-2BD6E6ABAF39}" type="slidenum">
              <a:rPr lang="en-US" altLang="en-US" smtClean="0"/>
              <a:pPr/>
              <a:t>8</a:t>
            </a:fld>
            <a:endParaRPr lang="en-US" altLang="en-US"/>
          </a:p>
        </p:txBody>
      </p:sp>
    </p:spTree>
    <p:extLst>
      <p:ext uri="{BB962C8B-B14F-4D97-AF65-F5344CB8AC3E}">
        <p14:creationId xmlns:p14="http://schemas.microsoft.com/office/powerpoint/2010/main" val="3996163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C4FBF823-5810-4922-92D0-2BD6E6ABAF39}" type="slidenum">
              <a:rPr lang="en-US" altLang="en-US" smtClean="0"/>
              <a:pPr/>
              <a:t>9</a:t>
            </a:fld>
            <a:endParaRPr lang="en-US" altLang="en-US"/>
          </a:p>
        </p:txBody>
      </p:sp>
    </p:spTree>
    <p:extLst>
      <p:ext uri="{BB962C8B-B14F-4D97-AF65-F5344CB8AC3E}">
        <p14:creationId xmlns:p14="http://schemas.microsoft.com/office/powerpoint/2010/main" val="1177560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6DEE3158-9D3B-4000-83B9-EC03425078D0}" type="datetimeFigureOut">
              <a:rPr lang="en-US"/>
              <a:pPr>
                <a:defRPr/>
              </a:pPr>
              <a:t>6/28/2021</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fld id="{73B43E42-FC3F-4E8B-9AEF-41A945CEA978}" type="slidenum">
              <a:rPr lang="en-US" altLang="en-US"/>
              <a:pPr/>
              <a:t>‹#›</a:t>
            </a:fld>
            <a:endParaRPr lang="en-US" altLang="en-US"/>
          </a:p>
        </p:txBody>
      </p:sp>
    </p:spTree>
    <p:extLst>
      <p:ext uri="{BB962C8B-B14F-4D97-AF65-F5344CB8AC3E}">
        <p14:creationId xmlns:p14="http://schemas.microsoft.com/office/powerpoint/2010/main" val="2166674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5DE07AF7-6997-4E46-9649-8CBEAEAE0938}" type="datetimeFigureOut">
              <a:rPr lang="en-US"/>
              <a:pPr>
                <a:defRPr/>
              </a:pPr>
              <a:t>6/28/2021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85F5CEF3-85CB-41C5-8909-FDC760C8E8AF}" type="slidenum">
              <a:rPr lang="en-US" altLang="en-US"/>
              <a:pPr/>
              <a:t>‹#›</a:t>
            </a:fld>
            <a:endParaRPr lang="en-US" altLang="en-US"/>
          </a:p>
        </p:txBody>
      </p:sp>
    </p:spTree>
    <p:extLst>
      <p:ext uri="{BB962C8B-B14F-4D97-AF65-F5344CB8AC3E}">
        <p14:creationId xmlns:p14="http://schemas.microsoft.com/office/powerpoint/2010/main" val="4144379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A2D6BB4-F070-4E21-AA61-70230DC9377A}" type="datetimeFigureOut">
              <a:rPr lang="en-US"/>
              <a:pPr>
                <a:defRPr/>
              </a:pPr>
              <a:t>6/28/2021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5CB76BDA-1E6F-47EE-B319-F222909CC8FA}" type="slidenum">
              <a:rPr lang="en-US" altLang="en-US"/>
              <a:pPr/>
              <a:t>‹#›</a:t>
            </a:fld>
            <a:endParaRPr lang="en-US" altLang="en-US"/>
          </a:p>
        </p:txBody>
      </p:sp>
    </p:spTree>
    <p:extLst>
      <p:ext uri="{BB962C8B-B14F-4D97-AF65-F5344CB8AC3E}">
        <p14:creationId xmlns:p14="http://schemas.microsoft.com/office/powerpoint/2010/main" val="2790270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rtlCol="0"/>
          <a:lstStyle>
            <a:lvl1pPr>
              <a:defRPr/>
            </a:lvl1pPr>
          </a:lstStyle>
          <a:p>
            <a:pPr>
              <a:defRPr/>
            </a:pPr>
            <a:fld id="{7C406C88-AF49-409B-9470-3B999C1A1928}" type="datetimeFigureOut">
              <a:rPr lang="en-US"/>
              <a:pPr>
                <a:defRPr/>
              </a:pPr>
              <a:t>6/28/2021</a:t>
            </a:fld>
            <a:endParaRPr lang="en-US"/>
          </a:p>
        </p:txBody>
      </p:sp>
      <p:sp>
        <p:nvSpPr>
          <p:cNvPr id="5" name="Slide Number Placeholder 8"/>
          <p:cNvSpPr>
            <a:spLocks noGrp="1"/>
          </p:cNvSpPr>
          <p:nvPr>
            <p:ph type="sldNum" sz="quarter" idx="11"/>
          </p:nvPr>
        </p:nvSpPr>
        <p:spPr/>
        <p:txBody>
          <a:bodyPr/>
          <a:lstStyle>
            <a:lvl1pPr>
              <a:defRPr/>
            </a:lvl1pPr>
          </a:lstStyle>
          <a:p>
            <a:fld id="{225A632F-590A-4267-ABAC-3EDCA10EB6CA}" type="slidenum">
              <a:rPr lang="en-US" altLang="en-US"/>
              <a:pPr/>
              <a:t>‹#›</a:t>
            </a:fld>
            <a:endParaRPr lang="en-US" alt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131760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CA699DF7-6D25-4270-8038-DA16DE4B07FB}" type="datetimeFigureOut">
              <a:rPr lang="en-US"/>
              <a:pPr>
                <a:defRPr/>
              </a:pPr>
              <a:t>6/28/2021</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fld id="{F1795CC9-5489-44CF-BC0F-CA5B4246A041}" type="slidenum">
              <a:rPr lang="en-US" altLang="en-US"/>
              <a:pPr/>
              <a:t>‹#›</a:t>
            </a:fld>
            <a:endParaRPr lang="en-US" altLang="en-US"/>
          </a:p>
        </p:txBody>
      </p:sp>
    </p:spTree>
    <p:extLst>
      <p:ext uri="{BB962C8B-B14F-4D97-AF65-F5344CB8AC3E}">
        <p14:creationId xmlns:p14="http://schemas.microsoft.com/office/powerpoint/2010/main" val="13431443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45CBEA84-2E2C-4DAD-B1A7-39CC34270AC3}" type="datetimeFigureOut">
              <a:rPr lang="en-US"/>
              <a:pPr>
                <a:defRPr/>
              </a:pPr>
              <a:t>6/28/2021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6E4BFA09-7DF2-4CBF-B10D-4FFCFF5685CB}" type="slidenum">
              <a:rPr lang="en-US" altLang="en-US"/>
              <a:pPr/>
              <a:t>‹#›</a:t>
            </a:fld>
            <a:endParaRPr lang="en-US" altLang="en-US"/>
          </a:p>
        </p:txBody>
      </p:sp>
    </p:spTree>
    <p:extLst>
      <p:ext uri="{BB962C8B-B14F-4D97-AF65-F5344CB8AC3E}">
        <p14:creationId xmlns:p14="http://schemas.microsoft.com/office/powerpoint/2010/main" val="153194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fld id="{5B0525BF-A5C1-4EB2-A9BF-1FD838F66D43}" type="datetimeFigureOut">
              <a:rPr lang="en-US"/>
              <a:pPr>
                <a:defRPr/>
              </a:pPr>
              <a:t>6/28/2021</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9A2A50EC-6D05-454E-B408-1BDD7A002186}" type="slidenum">
              <a:rPr lang="en-US" altLang="en-US"/>
              <a:pPr/>
              <a:t>‹#›</a:t>
            </a:fld>
            <a:endParaRPr lang="en-US" altLang="en-US"/>
          </a:p>
        </p:txBody>
      </p:sp>
    </p:spTree>
    <p:extLst>
      <p:ext uri="{BB962C8B-B14F-4D97-AF65-F5344CB8AC3E}">
        <p14:creationId xmlns:p14="http://schemas.microsoft.com/office/powerpoint/2010/main" val="3442375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a:defRPr/>
            </a:lvl1pPr>
          </a:lstStyle>
          <a:p>
            <a:pPr>
              <a:defRPr/>
            </a:pPr>
            <a:fld id="{3539B46E-279C-4E6A-8D2C-68E6286F5C3C}" type="datetimeFigureOut">
              <a:rPr lang="en-US"/>
              <a:pPr>
                <a:defRPr/>
              </a:pPr>
              <a:t>6/28/2021</a:t>
            </a:fld>
            <a:endParaRPr lang="en-US"/>
          </a:p>
        </p:txBody>
      </p:sp>
      <p:sp>
        <p:nvSpPr>
          <p:cNvPr id="4" name="Slide Number Placeholder 6"/>
          <p:cNvSpPr>
            <a:spLocks noGrp="1"/>
          </p:cNvSpPr>
          <p:nvPr>
            <p:ph type="sldNum" sz="quarter" idx="11"/>
          </p:nvPr>
        </p:nvSpPr>
        <p:spPr/>
        <p:txBody>
          <a:bodyPr/>
          <a:lstStyle>
            <a:lvl1pPr>
              <a:defRPr/>
            </a:lvl1pPr>
          </a:lstStyle>
          <a:p>
            <a:fld id="{26735F16-2D46-4B76-A83A-36BFEDBFBDD0}" type="slidenum">
              <a:rPr lang="en-US" altLang="en-US"/>
              <a:pPr/>
              <a:t>‹#›</a:t>
            </a:fld>
            <a:endParaRPr lang="en-US" alt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54334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5A1D5998-0B6A-496B-99C8-7C8097700932}" type="datetimeFigureOut">
              <a:rPr lang="en-US"/>
              <a:pPr>
                <a:defRPr/>
              </a:pPr>
              <a:t>6/28/2021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7A98665C-1251-4D08-ACFE-A84E60FD26DE}" type="slidenum">
              <a:rPr lang="en-US" altLang="en-US"/>
              <a:pPr/>
              <a:t>‹#›</a:t>
            </a:fld>
            <a:endParaRPr lang="en-US" altLang="en-US"/>
          </a:p>
        </p:txBody>
      </p:sp>
    </p:spTree>
    <p:extLst>
      <p:ext uri="{BB962C8B-B14F-4D97-AF65-F5344CB8AC3E}">
        <p14:creationId xmlns:p14="http://schemas.microsoft.com/office/powerpoint/2010/main" val="2129764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Straight Connector 6"/>
          <p:cNvSpPr>
            <a:spLocks noChangeShapeType="1"/>
          </p:cNvSpPr>
          <p:nvPr/>
        </p:nvSpPr>
        <p:spPr bwMode="auto">
          <a:xfrm>
            <a:off x="6192838" y="0"/>
            <a:ext cx="0" cy="6858000"/>
          </a:xfrm>
          <a:prstGeom prst="line">
            <a:avLst/>
          </a:prstGeom>
          <a:noFill/>
          <a:ln w="12700" algn="ctr">
            <a:solidFill>
              <a:schemeClr val="accent1"/>
            </a:solidFill>
            <a:round/>
            <a:headEnd/>
            <a:tailEnd/>
          </a:ln>
        </p:spPr>
        <p:txBody>
          <a:bodyPr/>
          <a:lstStyle/>
          <a:p>
            <a:pPr eaLnBrk="0" hangingPunct="0">
              <a:defRPr/>
            </a:pPr>
            <a:endParaRPr lang="en-US"/>
          </a:p>
        </p:txBody>
      </p:sp>
      <p:sp>
        <p:nvSpPr>
          <p:cNvPr id="8" name="Straight Connector 7"/>
          <p:cNvSpPr>
            <a:spLocks noChangeShapeType="1"/>
          </p:cNvSpPr>
          <p:nvPr/>
        </p:nvSpPr>
        <p:spPr bwMode="auto">
          <a:xfrm>
            <a:off x="8991600" y="0"/>
            <a:ext cx="0" cy="6858000"/>
          </a:xfrm>
          <a:prstGeom prst="line">
            <a:avLst/>
          </a:prstGeom>
          <a:noFill/>
          <a:ln w="19050" algn="ctr">
            <a:solidFill>
              <a:schemeClr val="accent1"/>
            </a:solidFill>
            <a:round/>
            <a:headEnd/>
            <a:tailEnd/>
          </a:ln>
        </p:spPr>
        <p:txBody>
          <a:bodyPr/>
          <a:lstStyle/>
          <a:p>
            <a:pPr eaLnBrk="0" hangingPunct="0">
              <a:defRPr/>
            </a:pPr>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eaLnBrk="0" hangingPunct="0">
              <a:defRPr/>
            </a:pPr>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a:defRPr/>
            </a:lvl1pPr>
          </a:lstStyle>
          <a:p>
            <a:pPr>
              <a:defRPr/>
            </a:pPr>
            <a:fld id="{2E1B8705-A26B-4F75-9730-4CD417E4F9FE}" type="datetimeFigureOut">
              <a:rPr lang="en-US"/>
              <a:pPr>
                <a:defRPr/>
              </a:pPr>
              <a:t>6/28/2021</a:t>
            </a:fld>
            <a:endParaRPr lang="en-US"/>
          </a:p>
        </p:txBody>
      </p:sp>
      <p:sp>
        <p:nvSpPr>
          <p:cNvPr id="13" name="Slide Number Placeholder 21"/>
          <p:cNvSpPr>
            <a:spLocks noGrp="1"/>
          </p:cNvSpPr>
          <p:nvPr>
            <p:ph type="sldNum" sz="quarter" idx="11"/>
          </p:nvPr>
        </p:nvSpPr>
        <p:spPr/>
        <p:txBody>
          <a:bodyPr/>
          <a:lstStyle>
            <a:lvl1pPr>
              <a:defRPr/>
            </a:lvl1pPr>
          </a:lstStyle>
          <a:p>
            <a:fld id="{C91E076D-4E2D-4A1F-9F80-D748F31124F4}" type="slidenum">
              <a:rPr lang="en-US" altLang="en-US"/>
              <a:pPr/>
              <a:t>‹#›</a:t>
            </a:fld>
            <a:endParaRPr lang="en-US" alt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46413327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traight Connector 6"/>
          <p:cNvSpPr>
            <a:spLocks noChangeShapeType="1"/>
          </p:cNvSpPr>
          <p:nvPr/>
        </p:nvSpPr>
        <p:spPr bwMode="auto">
          <a:xfrm>
            <a:off x="8991600" y="0"/>
            <a:ext cx="0" cy="6858000"/>
          </a:xfrm>
          <a:prstGeom prst="line">
            <a:avLst/>
          </a:prstGeom>
          <a:noFill/>
          <a:ln w="9525" algn="ctr">
            <a:solidFill>
              <a:schemeClr val="tx1"/>
            </a:solidFill>
            <a:round/>
            <a:headEnd/>
            <a:tailEnd/>
          </a:ln>
        </p:spPr>
        <p:txBody>
          <a:bodyPr/>
          <a:lstStyle/>
          <a:p>
            <a:pPr eaLnBrk="0" hangingPunct="0">
              <a:defRPr/>
            </a:pPr>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8"/>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eaLnBrk="0" hangingPunct="0">
              <a:defRPr/>
            </a:pPr>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6192838" y="0"/>
            <a:ext cx="0" cy="6858000"/>
          </a:xfrm>
          <a:prstGeom prst="line">
            <a:avLst/>
          </a:prstGeom>
          <a:noFill/>
          <a:ln w="12700" algn="ctr">
            <a:solidFill>
              <a:schemeClr val="accent1"/>
            </a:solidFill>
            <a:round/>
            <a:headEnd/>
            <a:tailEnd/>
          </a:ln>
        </p:spPr>
        <p:txBody>
          <a:bodyPr/>
          <a:lstStyle/>
          <a:p>
            <a:pPr eaLnBrk="0" hangingPunct="0">
              <a:defRPr/>
            </a:pPr>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1C510F36-47E8-4B2B-B69B-88C697B79812}" type="datetimeFigureOut">
              <a:rPr lang="en-US"/>
              <a:pPr>
                <a:defRPr/>
              </a:pPr>
              <a:t>6/28/2021</a:t>
            </a:fld>
            <a:endParaRPr lang="en-US"/>
          </a:p>
        </p:txBody>
      </p:sp>
      <p:sp>
        <p:nvSpPr>
          <p:cNvPr id="13" name="Slide Number Placeholder 17"/>
          <p:cNvSpPr>
            <a:spLocks noGrp="1"/>
          </p:cNvSpPr>
          <p:nvPr>
            <p:ph type="sldNum" sz="quarter" idx="11"/>
          </p:nvPr>
        </p:nvSpPr>
        <p:spPr/>
        <p:txBody>
          <a:bodyPr/>
          <a:lstStyle>
            <a:lvl1pPr>
              <a:defRPr/>
            </a:lvl1pPr>
          </a:lstStyle>
          <a:p>
            <a:fld id="{E1BB011B-53C2-4667-8A42-9665510F9472}" type="slidenum">
              <a:rPr lang="en-US" altLang="en-US"/>
              <a:pPr/>
              <a:t>‹#›</a:t>
            </a:fld>
            <a:endParaRPr lang="en-US" alt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09729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6E65410C-3B8E-4012-9EB9-4BDE33C63DB3}" type="datetimeFigureOut">
              <a:rPr lang="en-US"/>
              <a:pPr>
                <a:defRPr/>
              </a:pPr>
              <a:t>6/28/2021</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32"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p:spPr>
        <p:txBody>
          <a:bodyPr/>
          <a:lstStyle/>
          <a:p>
            <a:pPr eaLnBrk="0" hangingPunct="0">
              <a:defRPr/>
            </a:pPr>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4"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eaLnBrk="0" hangingPunct="0">
              <a:defRPr/>
            </a:pPr>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Franklin Gothic Book" panose="020B0503020102020204" pitchFamily="34" charset="0"/>
              </a:defRPr>
            </a:lvl1pPr>
          </a:lstStyle>
          <a:p>
            <a:fld id="{F09DF2E4-181F-42E2-BEEE-CA69FC9A2A5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58" r:id="rId4"/>
    <p:sldLayoutId id="2147483759" r:id="rId5"/>
    <p:sldLayoutId id="2147483766" r:id="rId6"/>
    <p:sldLayoutId id="2147483760" r:id="rId7"/>
    <p:sldLayoutId id="2147483767" r:id="rId8"/>
    <p:sldLayoutId id="2147483768" r:id="rId9"/>
    <p:sldLayoutId id="2147483761" r:id="rId10"/>
    <p:sldLayoutId id="2147483762"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Franklin Gothic Medium" pitchFamily="34" charset="0"/>
        </a:defRPr>
      </a:lvl2pPr>
      <a:lvl3pPr algn="l" rtl="0" eaLnBrk="0" fontAlgn="base" hangingPunct="0">
        <a:spcBef>
          <a:spcPct val="0"/>
        </a:spcBef>
        <a:spcAft>
          <a:spcPct val="0"/>
        </a:spcAft>
        <a:defRPr sz="3000">
          <a:solidFill>
            <a:schemeClr val="tx2"/>
          </a:solidFill>
          <a:latin typeface="Franklin Gothic Medium" pitchFamily="34" charset="0"/>
        </a:defRPr>
      </a:lvl3pPr>
      <a:lvl4pPr algn="l" rtl="0" eaLnBrk="0" fontAlgn="base" hangingPunct="0">
        <a:spcBef>
          <a:spcPct val="0"/>
        </a:spcBef>
        <a:spcAft>
          <a:spcPct val="0"/>
        </a:spcAft>
        <a:defRPr sz="3000">
          <a:solidFill>
            <a:schemeClr val="tx2"/>
          </a:solidFill>
          <a:latin typeface="Franklin Gothic Medium" pitchFamily="34" charset="0"/>
        </a:defRPr>
      </a:lvl4pPr>
      <a:lvl5pPr algn="l" rtl="0" eaLnBrk="0" fontAlgn="base" hangingPunct="0">
        <a:spcBef>
          <a:spcPct val="0"/>
        </a:spcBef>
        <a:spcAft>
          <a:spcPct val="0"/>
        </a:spcAft>
        <a:defRPr sz="3000">
          <a:solidFill>
            <a:schemeClr val="tx2"/>
          </a:solidFill>
          <a:latin typeface="Franklin Gothic Medium" pitchFamily="34" charset="0"/>
        </a:defRPr>
      </a:lvl5pPr>
      <a:lvl6pPr marL="457200" algn="l" rtl="0" eaLnBrk="1" fontAlgn="base" hangingPunct="1">
        <a:spcBef>
          <a:spcPct val="0"/>
        </a:spcBef>
        <a:spcAft>
          <a:spcPct val="0"/>
        </a:spcAft>
        <a:defRPr sz="3000">
          <a:solidFill>
            <a:schemeClr val="tx2"/>
          </a:solidFill>
          <a:latin typeface="Franklin Gothic Medium" pitchFamily="34" charset="0"/>
        </a:defRPr>
      </a:lvl6pPr>
      <a:lvl7pPr marL="914400" algn="l" rtl="0" eaLnBrk="1" fontAlgn="base" hangingPunct="1">
        <a:spcBef>
          <a:spcPct val="0"/>
        </a:spcBef>
        <a:spcAft>
          <a:spcPct val="0"/>
        </a:spcAft>
        <a:defRPr sz="3000">
          <a:solidFill>
            <a:schemeClr val="tx2"/>
          </a:solidFill>
          <a:latin typeface="Franklin Gothic Medium" pitchFamily="34" charset="0"/>
        </a:defRPr>
      </a:lvl7pPr>
      <a:lvl8pPr marL="1371600" algn="l" rtl="0" eaLnBrk="1" fontAlgn="base" hangingPunct="1">
        <a:spcBef>
          <a:spcPct val="0"/>
        </a:spcBef>
        <a:spcAft>
          <a:spcPct val="0"/>
        </a:spcAft>
        <a:defRPr sz="3000">
          <a:solidFill>
            <a:schemeClr val="tx2"/>
          </a:solidFill>
          <a:latin typeface="Franklin Gothic Medium" pitchFamily="34" charset="0"/>
        </a:defRPr>
      </a:lvl8pPr>
      <a:lvl9pPr marL="1828800" algn="l" rtl="0" eaLnBrk="1" fontAlgn="base" hangingPunct="1">
        <a:spcBef>
          <a:spcPct val="0"/>
        </a:spcBef>
        <a:spcAft>
          <a:spcPct val="0"/>
        </a:spcAft>
        <a:defRPr sz="3000">
          <a:solidFill>
            <a:schemeClr val="tx2"/>
          </a:solidFill>
          <a:latin typeface="Franklin Gothic Medium" pitchFamily="34"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6FB833"/>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C0E5AF"/>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F3AABE"/>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vadataadmin@vsdvalliance.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vsdvalliance.org/contac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ataprivacylab.org/projects/identifiability/inde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federalregister.gov/documents/2016/11/02/2016-26063/family-violence-prevention-and-services-programs#p-307"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1524000"/>
          </a:xfrm>
        </p:spPr>
        <p:txBody>
          <a:bodyPr/>
          <a:lstStyle/>
          <a:p>
            <a:pPr eaLnBrk="1" fontAlgn="auto" hangingPunct="1">
              <a:spcAft>
                <a:spcPts val="0"/>
              </a:spcAft>
              <a:defRPr/>
            </a:pPr>
            <a:r>
              <a:rPr lang="en-US"/>
              <a:t>New Homelessness Management Information System (HMIS) Data Collection Elements in VAdata</a:t>
            </a:r>
          </a:p>
        </p:txBody>
      </p:sp>
      <p:sp>
        <p:nvSpPr>
          <p:cNvPr id="14338" name="Subtitle 2"/>
          <p:cNvSpPr>
            <a:spLocks noGrp="1"/>
          </p:cNvSpPr>
          <p:nvPr>
            <p:ph type="body" idx="1"/>
          </p:nvPr>
        </p:nvSpPr>
        <p:spPr/>
        <p:txBody>
          <a:bodyPr/>
          <a:lstStyle/>
          <a:p>
            <a:pPr eaLnBrk="1" hangingPunct="1"/>
            <a:endParaRPr lang="en-US" altLang="en-US"/>
          </a:p>
          <a:p>
            <a:pPr eaLnBrk="1" hangingPunct="1"/>
            <a:endParaRPr lang="en-US" altLang="en-US"/>
          </a:p>
        </p:txBody>
      </p:sp>
      <p:pic>
        <p:nvPicPr>
          <p:cNvPr id="14339" name="Picture 12" descr="AAtif.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81000"/>
            <a:ext cx="2667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3AEE0-1799-478B-85B6-738F3DBE863E}"/>
              </a:ext>
            </a:extLst>
          </p:cNvPr>
          <p:cNvSpPr>
            <a:spLocks noGrp="1"/>
          </p:cNvSpPr>
          <p:nvPr>
            <p:ph type="title"/>
          </p:nvPr>
        </p:nvSpPr>
        <p:spPr>
          <a:xfrm>
            <a:off x="457200" y="274638"/>
            <a:ext cx="7467600" cy="1143000"/>
          </a:xfrm>
        </p:spPr>
        <p:txBody>
          <a:bodyPr/>
          <a:lstStyle/>
          <a:p>
            <a:r>
              <a:rPr lang="en-US"/>
              <a:t>With Whom Can This Information Be Shared?</a:t>
            </a:r>
          </a:p>
        </p:txBody>
      </p:sp>
      <p:sp>
        <p:nvSpPr>
          <p:cNvPr id="3" name="Content Placeholder 2">
            <a:extLst>
              <a:ext uri="{FF2B5EF4-FFF2-40B4-BE49-F238E27FC236}">
                <a16:creationId xmlns:a16="http://schemas.microsoft.com/office/drawing/2014/main" id="{EF32074F-E36E-4695-ACCB-1E6E08D68C7B}"/>
              </a:ext>
            </a:extLst>
          </p:cNvPr>
          <p:cNvSpPr>
            <a:spLocks noGrp="1"/>
          </p:cNvSpPr>
          <p:nvPr>
            <p:ph sz="quarter" idx="1"/>
          </p:nvPr>
        </p:nvSpPr>
        <p:spPr>
          <a:xfrm>
            <a:off x="457200" y="1417638"/>
            <a:ext cx="7467600" cy="4873752"/>
          </a:xfrm>
        </p:spPr>
        <p:txBody>
          <a:bodyPr/>
          <a:lstStyle/>
          <a:p>
            <a:r>
              <a:rPr lang="en-US" sz="3200"/>
              <a:t>There’s a difference between who should be considered “insiders” and “outsiders”</a:t>
            </a:r>
          </a:p>
          <a:p>
            <a:r>
              <a:rPr lang="en-US" sz="3200" b="1"/>
              <a:t>Insiders</a:t>
            </a:r>
          </a:p>
          <a:p>
            <a:pPr marL="639445" lvl="1"/>
            <a:r>
              <a:rPr lang="en-US" sz="2900"/>
              <a:t>Staff within the agency who work or interact directly with the survivor. Only the information that is imperative or vital should be shared.</a:t>
            </a:r>
          </a:p>
        </p:txBody>
      </p:sp>
    </p:spTree>
    <p:extLst>
      <p:ext uri="{BB962C8B-B14F-4D97-AF65-F5344CB8AC3E}">
        <p14:creationId xmlns:p14="http://schemas.microsoft.com/office/powerpoint/2010/main" val="4084218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32074F-E36E-4695-ACCB-1E6E08D68C7B}"/>
              </a:ext>
            </a:extLst>
          </p:cNvPr>
          <p:cNvSpPr>
            <a:spLocks noGrp="1"/>
          </p:cNvSpPr>
          <p:nvPr>
            <p:ph sz="quarter" idx="1"/>
          </p:nvPr>
        </p:nvSpPr>
        <p:spPr>
          <a:xfrm>
            <a:off x="457200" y="1417638"/>
            <a:ext cx="7467600" cy="4873752"/>
          </a:xfrm>
        </p:spPr>
        <p:txBody>
          <a:bodyPr/>
          <a:lstStyle/>
          <a:p>
            <a:r>
              <a:rPr lang="en-US" sz="3200"/>
              <a:t>There’s a difference in who should be considered “insiders” and “outsiders”</a:t>
            </a:r>
          </a:p>
          <a:p>
            <a:r>
              <a:rPr lang="en-US" sz="3200" b="1"/>
              <a:t>Outsiders</a:t>
            </a:r>
          </a:p>
          <a:p>
            <a:pPr marL="639445" lvl="1"/>
            <a:r>
              <a:rPr lang="en-US" sz="2900"/>
              <a:t>EVERYONE ELSE</a:t>
            </a:r>
          </a:p>
          <a:p>
            <a:pPr lvl="2" indent="-182245"/>
            <a:r>
              <a:rPr lang="en-US" sz="2600"/>
              <a:t>This includes law enforcement, child welfare workers, other VSPs or service programs, funders, auditors, “allies”, vendors, etc.</a:t>
            </a:r>
          </a:p>
          <a:p>
            <a:pPr marL="639445" lvl="1"/>
            <a:r>
              <a:rPr lang="en-US" sz="2900"/>
              <a:t>If a survivor hasn’t explicitly (in writing) granted permission to release their data to outsiders, don’t share it.</a:t>
            </a:r>
          </a:p>
        </p:txBody>
      </p:sp>
    </p:spTree>
    <p:extLst>
      <p:ext uri="{BB962C8B-B14F-4D97-AF65-F5344CB8AC3E}">
        <p14:creationId xmlns:p14="http://schemas.microsoft.com/office/powerpoint/2010/main" val="768859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124200"/>
            <a:ext cx="6172200" cy="1893888"/>
          </a:xfrm>
        </p:spPr>
        <p:txBody>
          <a:bodyPr>
            <a:normAutofit/>
          </a:bodyPr>
          <a:lstStyle/>
          <a:p>
            <a:pPr eaLnBrk="1" fontAlgn="auto" hangingPunct="1">
              <a:spcAft>
                <a:spcPts val="0"/>
              </a:spcAft>
              <a:defRPr/>
            </a:pPr>
            <a:r>
              <a:rPr lang="en-US" sz="4000"/>
              <a:t>Using and Accessing HMIS Data Elements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838200"/>
          </a:xfrm>
        </p:spPr>
        <p:txBody>
          <a:bodyPr>
            <a:noAutofit/>
          </a:bodyPr>
          <a:lstStyle/>
          <a:p>
            <a:pPr eaLnBrk="1" fontAlgn="auto" hangingPunct="1">
              <a:spcAft>
                <a:spcPts val="0"/>
              </a:spcAft>
              <a:defRPr/>
            </a:pPr>
            <a:br>
              <a:rPr lang="en-US" sz="4000"/>
            </a:br>
            <a:br>
              <a:rPr lang="en-US" sz="4000"/>
            </a:br>
            <a:br>
              <a:rPr lang="en-US" sz="4000"/>
            </a:br>
            <a:br>
              <a:rPr lang="en-US" sz="4000"/>
            </a:br>
            <a:r>
              <a:rPr lang="en-US" sz="4000"/>
              <a:t>What’s New? Encryption Keys</a:t>
            </a:r>
          </a:p>
        </p:txBody>
      </p:sp>
      <p:sp>
        <p:nvSpPr>
          <p:cNvPr id="10" name="Content Placeholder 2">
            <a:extLst>
              <a:ext uri="{FF2B5EF4-FFF2-40B4-BE49-F238E27FC236}">
                <a16:creationId xmlns:a16="http://schemas.microsoft.com/office/drawing/2014/main" id="{A9DB2337-6DB8-477A-84D7-8EFA594A6461}"/>
              </a:ext>
            </a:extLst>
          </p:cNvPr>
          <p:cNvSpPr>
            <a:spLocks noGrp="1"/>
          </p:cNvSpPr>
          <p:nvPr>
            <p:ph sz="quarter" idx="1"/>
          </p:nvPr>
        </p:nvSpPr>
        <p:spPr>
          <a:xfrm>
            <a:off x="457200" y="1600200"/>
            <a:ext cx="7467600" cy="4873625"/>
          </a:xfrm>
        </p:spPr>
        <p:txBody>
          <a:bodyPr/>
          <a:lstStyle/>
          <a:p>
            <a:pPr eaLnBrk="1" hangingPunct="1"/>
            <a:r>
              <a:rPr lang="en-US" altLang="en-US" sz="2800"/>
              <a:t>What is an encryption key?</a:t>
            </a:r>
          </a:p>
          <a:p>
            <a:pPr lvl="1" eaLnBrk="1" hangingPunct="1"/>
            <a:r>
              <a:rPr lang="en-US" altLang="en-US" sz="2400"/>
              <a:t>Each agency will have its own encryption key that will grant access to the HMIS data under the agency’s account.</a:t>
            </a:r>
          </a:p>
          <a:p>
            <a:pPr eaLnBrk="1" hangingPunct="1"/>
            <a:r>
              <a:rPr lang="en-US" altLang="en-US" sz="2800" b="1"/>
              <a:t>Only your agency will (and should) hold the encryption key for your data. </a:t>
            </a:r>
          </a:p>
          <a:p>
            <a:pPr eaLnBrk="1" hangingPunct="1"/>
            <a:r>
              <a:rPr lang="en-US" altLang="en-US" sz="2800"/>
              <a:t>You will only need to create your key ONCE, and one key should be used for your entire agency.</a:t>
            </a:r>
          </a:p>
          <a:p>
            <a:pPr eaLnBrk="1" hangingPunct="1"/>
            <a:r>
              <a:rPr lang="en-US" altLang="en-US" sz="3400" b="1"/>
              <a:t>DO NOT LOSE YOUR ENCRYPTION KEY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normAutofit fontScale="90000"/>
          </a:bodyPr>
          <a:lstStyle/>
          <a:p>
            <a:pPr eaLnBrk="1" hangingPunct="1">
              <a:defRPr/>
            </a:pPr>
            <a:r>
              <a:rPr lang="en-US" sz="4000"/>
              <a:t>What does an Encryption Key Look Like?</a:t>
            </a:r>
          </a:p>
        </p:txBody>
      </p:sp>
      <p:sp>
        <p:nvSpPr>
          <p:cNvPr id="26626" name="Content Placeholder 2"/>
          <p:cNvSpPr>
            <a:spLocks noGrp="1"/>
          </p:cNvSpPr>
          <p:nvPr>
            <p:ph sz="quarter" idx="1"/>
          </p:nvPr>
        </p:nvSpPr>
        <p:spPr>
          <a:xfrm>
            <a:off x="457200" y="1600200"/>
            <a:ext cx="7467600" cy="4873625"/>
          </a:xfrm>
        </p:spPr>
        <p:txBody>
          <a:bodyPr/>
          <a:lstStyle/>
          <a:p>
            <a:pPr eaLnBrk="1" hangingPunct="1"/>
            <a:r>
              <a:rPr lang="en-US" altLang="en-US"/>
              <a:t>Here’s an example of an encryption key:</a:t>
            </a:r>
          </a:p>
          <a:p>
            <a:pPr lvl="1" eaLnBrk="1" hangingPunct="1"/>
            <a:r>
              <a:rPr lang="en-US" altLang="en-US" sz="1500"/>
              <a:t>arzbZlmkW6vW0H3WZE4Uw/jYJymuC0B2IKSCz/er0S3CX73Wf3j9YZDKz43JWFe3qAxJVMwElSSVCOgVYj5s3kPucDUCk3LCCc2gN/7OAgPcU1ZwEV0S5VtROFx5gi/GpqFpECBkr/1zv2uhqDabZBWD2cBRB8bYXl08gi6dqBI2slO6ZkG/FDGwZZgQsyWiIjitMydFK6nHNZxLIEKexrU+1/HwRuGss1W5HU0UFjbkZfrGYHl2jfxLxNdC1kIZKE/BmxGrJx486d9DqhH4zyiv8VKclkj7a201VgCEiuVHh3hIOGhAWJkDJ26pZBfLA1SIzkf9LytSztR3cIaOl84uZQuuBIeXkFb95Yp75j7kEed0EB3hl862Zu3sCWSF5JZ2TsgXf41esByYT+f5b6Q6Z28hwN/hp+2AGrl9tKtHpI/ZTnK008H9HHXX/e6olwyK0RVORyufkVNvk2tlVAdI25eVHTIyd09bQCb8lwCSYxtEL4YZ1RVEd+EXD3JSmve+TOwSfMqBR6HEFAoS0b5dTtSjt3m6zhtNRH8IT0dZ4ARS0wKrGZS9qJBlEAwuu5KnXL9rrdi0hX+U4/70DPxLsdlK24WZLc9lS6Ra5XdygKzkmvzerqb0lk4OF9tadbg0L3myYBWCyesxOVJFKQIDAQABAoICAQCUK5s4aG2ptAUk80yA8EaQBEDGmjrZojSx/6jJ5/8n2l74NBQpSr38NGlftVbh5UgG3niRa7JHEgYrs+BmxGrJx486d9DqhH4zyiv8VKclkj7a201VgCEiuVHh3hIOGhAWJkDJ26pZBfLA1SIzkf9LytSztR3cIaOl84uZQuuBIeXkFb95Yp75j7kEed0EB3hl862Zu3sCWSF5JZ2TsgXf41esByYT+f5b6Q6Z28hwN/hp+2AGrl9tKtHpI/ZTnK008H9HHXX/e6olwyK0RVORyufkVNvk2tlVAdI25eVHTIyd09bQCb8lwCSYxtEL4YZ1RVEd+EXD3JSmv1/HwRuGss1W5HU0UFjbkZfrGYHl2jfxLxNdC1kIZKE/BmxGrJx486d9DqhH4zyiv8VKclkj7a201VgCEiuVHh3hIOGhAWJkDJ26pZBfLA1SIzkf9LytSztR3cIaOl84uZQuuBIeXkFb95Yp75j7kEed0EB3hl862Zu3sCWSF5JZ2TsgXf41esByYT =-----END PRIVATE KEY-----</a:t>
            </a:r>
          </a:p>
          <a:p>
            <a:pPr eaLnBrk="1" hangingPunct="1"/>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458200" cy="838200"/>
          </a:xfrm>
        </p:spPr>
        <p:txBody>
          <a:bodyPr>
            <a:noAutofit/>
          </a:bodyPr>
          <a:lstStyle/>
          <a:p>
            <a:pPr eaLnBrk="1" fontAlgn="auto" hangingPunct="1">
              <a:spcAft>
                <a:spcPts val="0"/>
              </a:spcAft>
              <a:defRPr/>
            </a:pPr>
            <a:br>
              <a:rPr lang="en-US" sz="4000"/>
            </a:br>
            <a:br>
              <a:rPr lang="en-US" sz="4000"/>
            </a:br>
            <a:br>
              <a:rPr lang="en-US" sz="4000"/>
            </a:br>
            <a:br>
              <a:rPr lang="en-US" sz="4000"/>
            </a:br>
            <a:r>
              <a:rPr lang="en-US" sz="3700"/>
              <a:t>Where do We Create the Encryption Key?</a:t>
            </a:r>
          </a:p>
        </p:txBody>
      </p:sp>
      <p:pic>
        <p:nvPicPr>
          <p:cNvPr id="3" name="Picture 2">
            <a:extLst>
              <a:ext uri="{FF2B5EF4-FFF2-40B4-BE49-F238E27FC236}">
                <a16:creationId xmlns:a16="http://schemas.microsoft.com/office/drawing/2014/main" id="{CCDDA002-B80A-4E5F-800D-01B4AD7ADD33}"/>
              </a:ext>
            </a:extLst>
          </p:cNvPr>
          <p:cNvPicPr>
            <a:picLocks noChangeAspect="1"/>
          </p:cNvPicPr>
          <p:nvPr/>
        </p:nvPicPr>
        <p:blipFill>
          <a:blip r:embed="rId3"/>
          <a:stretch>
            <a:fillRect/>
          </a:stretch>
        </p:blipFill>
        <p:spPr>
          <a:xfrm>
            <a:off x="2057400" y="1676400"/>
            <a:ext cx="4705350" cy="4105275"/>
          </a:xfrm>
          <a:prstGeom prst="rect">
            <a:avLst/>
          </a:prstGeom>
        </p:spPr>
      </p:pic>
      <p:sp>
        <p:nvSpPr>
          <p:cNvPr id="4" name="Arrow: Right 3">
            <a:extLst>
              <a:ext uri="{FF2B5EF4-FFF2-40B4-BE49-F238E27FC236}">
                <a16:creationId xmlns:a16="http://schemas.microsoft.com/office/drawing/2014/main" id="{31864A57-9674-4893-9EE7-A4F9D83007FF}"/>
              </a:ext>
            </a:extLst>
          </p:cNvPr>
          <p:cNvSpPr/>
          <p:nvPr/>
        </p:nvSpPr>
        <p:spPr>
          <a:xfrm>
            <a:off x="1676400" y="464820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991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E80B79-AD1C-433A-AEC6-9863C603B828}"/>
              </a:ext>
            </a:extLst>
          </p:cNvPr>
          <p:cNvPicPr>
            <a:picLocks noChangeAspect="1"/>
          </p:cNvPicPr>
          <p:nvPr/>
        </p:nvPicPr>
        <p:blipFill>
          <a:blip r:embed="rId3"/>
          <a:stretch>
            <a:fillRect/>
          </a:stretch>
        </p:blipFill>
        <p:spPr>
          <a:xfrm>
            <a:off x="228600" y="914400"/>
            <a:ext cx="8491538" cy="4371975"/>
          </a:xfrm>
          <a:prstGeom prst="rect">
            <a:avLst/>
          </a:prstGeom>
        </p:spPr>
      </p:pic>
    </p:spTree>
    <p:extLst>
      <p:ext uri="{BB962C8B-B14F-4D97-AF65-F5344CB8AC3E}">
        <p14:creationId xmlns:p14="http://schemas.microsoft.com/office/powerpoint/2010/main" val="2944711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6DBBCC-E772-4A2F-A0C9-55C12E16F045}"/>
              </a:ext>
            </a:extLst>
          </p:cNvPr>
          <p:cNvPicPr>
            <a:picLocks noChangeAspect="1"/>
          </p:cNvPicPr>
          <p:nvPr/>
        </p:nvPicPr>
        <p:blipFill>
          <a:blip r:embed="rId3"/>
          <a:stretch>
            <a:fillRect/>
          </a:stretch>
        </p:blipFill>
        <p:spPr>
          <a:xfrm>
            <a:off x="242888" y="509587"/>
            <a:ext cx="8509920" cy="5738813"/>
          </a:xfrm>
          <a:prstGeom prst="rect">
            <a:avLst/>
          </a:prstGeom>
        </p:spPr>
      </p:pic>
      <p:sp>
        <p:nvSpPr>
          <p:cNvPr id="2" name="Oval 1">
            <a:extLst>
              <a:ext uri="{FF2B5EF4-FFF2-40B4-BE49-F238E27FC236}">
                <a16:creationId xmlns:a16="http://schemas.microsoft.com/office/drawing/2014/main" id="{42E407BF-3889-4A80-ABB8-73187E927D9A}"/>
              </a:ext>
            </a:extLst>
          </p:cNvPr>
          <p:cNvSpPr/>
          <p:nvPr/>
        </p:nvSpPr>
        <p:spPr>
          <a:xfrm>
            <a:off x="1449848" y="4191000"/>
            <a:ext cx="60960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003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72573A-8F3D-4216-BB80-70890464980D}"/>
              </a:ext>
            </a:extLst>
          </p:cNvPr>
          <p:cNvPicPr>
            <a:picLocks noChangeAspect="1"/>
          </p:cNvPicPr>
          <p:nvPr/>
        </p:nvPicPr>
        <p:blipFill>
          <a:blip r:embed="rId3"/>
          <a:stretch>
            <a:fillRect/>
          </a:stretch>
        </p:blipFill>
        <p:spPr>
          <a:xfrm>
            <a:off x="304800" y="914400"/>
            <a:ext cx="8105775" cy="3324225"/>
          </a:xfrm>
          <a:prstGeom prst="rect">
            <a:avLst/>
          </a:prstGeom>
        </p:spPr>
      </p:pic>
    </p:spTree>
    <p:extLst>
      <p:ext uri="{BB962C8B-B14F-4D97-AF65-F5344CB8AC3E}">
        <p14:creationId xmlns:p14="http://schemas.microsoft.com/office/powerpoint/2010/main" val="1827753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6F2C94-AAB9-495E-83FC-8C470137158D}"/>
              </a:ext>
            </a:extLst>
          </p:cNvPr>
          <p:cNvPicPr>
            <a:picLocks noChangeAspect="1"/>
          </p:cNvPicPr>
          <p:nvPr/>
        </p:nvPicPr>
        <p:blipFill>
          <a:blip r:embed="rId3"/>
          <a:stretch>
            <a:fillRect/>
          </a:stretch>
        </p:blipFill>
        <p:spPr>
          <a:xfrm>
            <a:off x="304800" y="914400"/>
            <a:ext cx="8382000" cy="5481484"/>
          </a:xfrm>
          <a:prstGeom prst="rect">
            <a:avLst/>
          </a:prstGeom>
        </p:spPr>
      </p:pic>
    </p:spTree>
    <p:extLst>
      <p:ext uri="{BB962C8B-B14F-4D97-AF65-F5344CB8AC3E}">
        <p14:creationId xmlns:p14="http://schemas.microsoft.com/office/powerpoint/2010/main" val="3299157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2"/>
          <p:cNvSpPr>
            <a:spLocks noGrp="1"/>
          </p:cNvSpPr>
          <p:nvPr>
            <p:ph type="body" sz="half" idx="4294967295"/>
          </p:nvPr>
        </p:nvSpPr>
        <p:spPr>
          <a:xfrm>
            <a:off x="457200" y="1676400"/>
            <a:ext cx="7772400" cy="4724400"/>
          </a:xfrm>
        </p:spPr>
        <p:txBody>
          <a:bodyPr/>
          <a:lstStyle/>
          <a:p>
            <a:pPr eaLnBrk="1" hangingPunct="1">
              <a:spcBef>
                <a:spcPct val="0"/>
              </a:spcBef>
              <a:buFont typeface="Wingdings" panose="05000000000000000000" pitchFamily="2" charset="2"/>
              <a:buNone/>
            </a:pPr>
            <a:r>
              <a:rPr lang="en-US" altLang="en-US"/>
              <a:t>In January 2015, new data elements were added to the Advocacy form so that local Sexual and Domestic Violence Agencies (SDVAs) had the capacity to collect data for their DHCD, HUD (federal grant), and Emergency Solutions grant programs.</a:t>
            </a:r>
          </a:p>
          <a:p>
            <a:pPr eaLnBrk="1" hangingPunct="1">
              <a:spcBef>
                <a:spcPct val="0"/>
              </a:spcBef>
              <a:buFont typeface="Wingdings" panose="05000000000000000000" pitchFamily="2" charset="2"/>
              <a:buNone/>
            </a:pPr>
            <a:endParaRPr lang="en-US" altLang="en-US"/>
          </a:p>
          <a:p>
            <a:pPr eaLnBrk="1" hangingPunct="1">
              <a:spcBef>
                <a:spcPct val="0"/>
              </a:spcBef>
              <a:buFont typeface="Wingdings" panose="05000000000000000000" pitchFamily="2" charset="2"/>
              <a:buNone/>
            </a:pPr>
            <a:r>
              <a:rPr lang="en-US" altLang="en-US"/>
              <a:t>In 2018, those data elements were expanded to include the required fields to make VAdata an HMIS comparable database. This means that several new fields have been added to the Housing Stabilization tab within the Advocacy form, and there are new concerns around the protection of survivor data.</a:t>
            </a:r>
          </a:p>
        </p:txBody>
      </p:sp>
      <p:sp>
        <p:nvSpPr>
          <p:cNvPr id="4" name="Title 1">
            <a:extLst>
              <a:ext uri="{FF2B5EF4-FFF2-40B4-BE49-F238E27FC236}">
                <a16:creationId xmlns:a16="http://schemas.microsoft.com/office/drawing/2014/main" id="{B97547EB-BDFD-4F6C-9EF8-841C7F5513C6}"/>
              </a:ext>
            </a:extLst>
          </p:cNvPr>
          <p:cNvSpPr txBox="1">
            <a:spLocks/>
          </p:cNvSpPr>
          <p:nvPr/>
        </p:nvSpPr>
        <p:spPr>
          <a:xfrm>
            <a:off x="457200" y="152400"/>
            <a:ext cx="7467600" cy="1143000"/>
          </a:xfrm>
          <a:prstGeom prst="rect">
            <a:avLst/>
          </a:prstGeom>
        </p:spPr>
        <p:txBody>
          <a:bodyPr>
            <a:noAutofit/>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Franklin Gothic Medium" pitchFamily="34" charset="0"/>
              </a:defRPr>
            </a:lvl2pPr>
            <a:lvl3pPr algn="l" rtl="0" eaLnBrk="0" fontAlgn="base" hangingPunct="0">
              <a:spcBef>
                <a:spcPct val="0"/>
              </a:spcBef>
              <a:spcAft>
                <a:spcPct val="0"/>
              </a:spcAft>
              <a:defRPr sz="3000">
                <a:solidFill>
                  <a:schemeClr val="tx2"/>
                </a:solidFill>
                <a:latin typeface="Franklin Gothic Medium" pitchFamily="34" charset="0"/>
              </a:defRPr>
            </a:lvl3pPr>
            <a:lvl4pPr algn="l" rtl="0" eaLnBrk="0" fontAlgn="base" hangingPunct="0">
              <a:spcBef>
                <a:spcPct val="0"/>
              </a:spcBef>
              <a:spcAft>
                <a:spcPct val="0"/>
              </a:spcAft>
              <a:defRPr sz="3000">
                <a:solidFill>
                  <a:schemeClr val="tx2"/>
                </a:solidFill>
                <a:latin typeface="Franklin Gothic Medium" pitchFamily="34" charset="0"/>
              </a:defRPr>
            </a:lvl4pPr>
            <a:lvl5pPr algn="l" rtl="0" eaLnBrk="0" fontAlgn="base" hangingPunct="0">
              <a:spcBef>
                <a:spcPct val="0"/>
              </a:spcBef>
              <a:spcAft>
                <a:spcPct val="0"/>
              </a:spcAft>
              <a:defRPr sz="3000">
                <a:solidFill>
                  <a:schemeClr val="tx2"/>
                </a:solidFill>
                <a:latin typeface="Franklin Gothic Medium" pitchFamily="34" charset="0"/>
              </a:defRPr>
            </a:lvl5pPr>
            <a:lvl6pPr marL="457200" algn="l" rtl="0" eaLnBrk="1" fontAlgn="base" hangingPunct="1">
              <a:spcBef>
                <a:spcPct val="0"/>
              </a:spcBef>
              <a:spcAft>
                <a:spcPct val="0"/>
              </a:spcAft>
              <a:defRPr sz="3000">
                <a:solidFill>
                  <a:schemeClr val="tx2"/>
                </a:solidFill>
                <a:latin typeface="Franklin Gothic Medium" pitchFamily="34" charset="0"/>
              </a:defRPr>
            </a:lvl6pPr>
            <a:lvl7pPr marL="914400" algn="l" rtl="0" eaLnBrk="1" fontAlgn="base" hangingPunct="1">
              <a:spcBef>
                <a:spcPct val="0"/>
              </a:spcBef>
              <a:spcAft>
                <a:spcPct val="0"/>
              </a:spcAft>
              <a:defRPr sz="3000">
                <a:solidFill>
                  <a:schemeClr val="tx2"/>
                </a:solidFill>
                <a:latin typeface="Franklin Gothic Medium" pitchFamily="34" charset="0"/>
              </a:defRPr>
            </a:lvl7pPr>
            <a:lvl8pPr marL="1371600" algn="l" rtl="0" eaLnBrk="1" fontAlgn="base" hangingPunct="1">
              <a:spcBef>
                <a:spcPct val="0"/>
              </a:spcBef>
              <a:spcAft>
                <a:spcPct val="0"/>
              </a:spcAft>
              <a:defRPr sz="3000">
                <a:solidFill>
                  <a:schemeClr val="tx2"/>
                </a:solidFill>
                <a:latin typeface="Franklin Gothic Medium" pitchFamily="34" charset="0"/>
              </a:defRPr>
            </a:lvl8pPr>
            <a:lvl9pPr marL="1828800" algn="l" rtl="0" eaLnBrk="1" fontAlgn="base" hangingPunct="1">
              <a:spcBef>
                <a:spcPct val="0"/>
              </a:spcBef>
              <a:spcAft>
                <a:spcPct val="0"/>
              </a:spcAft>
              <a:defRPr sz="3000">
                <a:solidFill>
                  <a:schemeClr val="tx2"/>
                </a:solidFill>
                <a:latin typeface="Franklin Gothic Medium" pitchFamily="34" charset="0"/>
              </a:defRPr>
            </a:lvl9pPr>
          </a:lstStyle>
          <a:p>
            <a:pPr eaLnBrk="1" fontAlgn="auto" hangingPunct="1">
              <a:spcAft>
                <a:spcPts val="0"/>
              </a:spcAft>
              <a:defRPr/>
            </a:pPr>
            <a:br>
              <a:rPr lang="en-US" sz="4000"/>
            </a:br>
            <a:r>
              <a:rPr lang="en-US" sz="4000"/>
              <a:t>Housing Stabilization Tab:</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3124200"/>
            <a:ext cx="6172200" cy="1893888"/>
          </a:xfrm>
        </p:spPr>
        <p:txBody>
          <a:bodyPr>
            <a:normAutofit/>
          </a:bodyPr>
          <a:lstStyle/>
          <a:p>
            <a:pPr eaLnBrk="1" hangingPunct="1">
              <a:defRPr/>
            </a:pPr>
            <a:r>
              <a:rPr lang="en-US" sz="4000"/>
              <a:t>Logging in with Your Key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838200"/>
          </a:xfrm>
        </p:spPr>
        <p:txBody>
          <a:bodyPr>
            <a:noAutofit/>
          </a:bodyPr>
          <a:lstStyle/>
          <a:p>
            <a:pPr eaLnBrk="1" fontAlgn="auto" hangingPunct="1">
              <a:spcAft>
                <a:spcPts val="0"/>
              </a:spcAft>
              <a:defRPr/>
            </a:pPr>
            <a:br>
              <a:rPr lang="en-US" sz="4000"/>
            </a:br>
            <a:br>
              <a:rPr lang="en-US" sz="4000"/>
            </a:br>
            <a:br>
              <a:rPr lang="en-US" sz="4000"/>
            </a:br>
            <a:br>
              <a:rPr lang="en-US" sz="4000"/>
            </a:br>
            <a:r>
              <a:rPr lang="en-US" sz="4000"/>
              <a:t>Logging In</a:t>
            </a:r>
          </a:p>
        </p:txBody>
      </p:sp>
      <p:pic>
        <p:nvPicPr>
          <p:cNvPr id="5" name="Picture 4">
            <a:extLst>
              <a:ext uri="{FF2B5EF4-FFF2-40B4-BE49-F238E27FC236}">
                <a16:creationId xmlns:a16="http://schemas.microsoft.com/office/drawing/2014/main" id="{3187CCFB-384D-4470-AE14-B098A81F5691}"/>
              </a:ext>
            </a:extLst>
          </p:cNvPr>
          <p:cNvPicPr>
            <a:picLocks noChangeAspect="1"/>
          </p:cNvPicPr>
          <p:nvPr/>
        </p:nvPicPr>
        <p:blipFill>
          <a:blip r:embed="rId3"/>
          <a:stretch>
            <a:fillRect/>
          </a:stretch>
        </p:blipFill>
        <p:spPr>
          <a:xfrm>
            <a:off x="2286000" y="1828800"/>
            <a:ext cx="4257675" cy="4105275"/>
          </a:xfrm>
          <a:prstGeom prst="rect">
            <a:avLst/>
          </a:prstGeom>
        </p:spPr>
      </p:pic>
      <p:sp>
        <p:nvSpPr>
          <p:cNvPr id="6" name="Arrow: Right 5">
            <a:extLst>
              <a:ext uri="{FF2B5EF4-FFF2-40B4-BE49-F238E27FC236}">
                <a16:creationId xmlns:a16="http://schemas.microsoft.com/office/drawing/2014/main" id="{56D33038-E780-4036-AAA3-68DFEA7EFCCC}"/>
              </a:ext>
            </a:extLst>
          </p:cNvPr>
          <p:cNvSpPr/>
          <p:nvPr/>
        </p:nvSpPr>
        <p:spPr>
          <a:xfrm>
            <a:off x="1371600" y="5105400"/>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887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838200"/>
          </a:xfrm>
        </p:spPr>
        <p:txBody>
          <a:bodyPr>
            <a:noAutofit/>
          </a:bodyPr>
          <a:lstStyle/>
          <a:p>
            <a:pPr eaLnBrk="1" fontAlgn="auto" hangingPunct="1">
              <a:spcAft>
                <a:spcPts val="0"/>
              </a:spcAft>
              <a:defRPr/>
            </a:pPr>
            <a:br>
              <a:rPr lang="en-US" sz="4000"/>
            </a:br>
            <a:br>
              <a:rPr lang="en-US" sz="4000"/>
            </a:br>
            <a:br>
              <a:rPr lang="en-US" sz="4000"/>
            </a:br>
            <a:br>
              <a:rPr lang="en-US" sz="4000"/>
            </a:br>
            <a:r>
              <a:rPr lang="en-US" sz="4000"/>
              <a:t>Logging In</a:t>
            </a:r>
          </a:p>
        </p:txBody>
      </p:sp>
      <p:pic>
        <p:nvPicPr>
          <p:cNvPr id="3" name="Picture 2">
            <a:extLst>
              <a:ext uri="{FF2B5EF4-FFF2-40B4-BE49-F238E27FC236}">
                <a16:creationId xmlns:a16="http://schemas.microsoft.com/office/drawing/2014/main" id="{1D948349-2B45-4132-9715-B76FE1A58507}"/>
              </a:ext>
            </a:extLst>
          </p:cNvPr>
          <p:cNvPicPr>
            <a:picLocks noChangeAspect="1"/>
          </p:cNvPicPr>
          <p:nvPr/>
        </p:nvPicPr>
        <p:blipFill>
          <a:blip r:embed="rId3"/>
          <a:stretch>
            <a:fillRect/>
          </a:stretch>
        </p:blipFill>
        <p:spPr>
          <a:xfrm>
            <a:off x="319087" y="1566862"/>
            <a:ext cx="8291513" cy="3630439"/>
          </a:xfrm>
          <a:prstGeom prst="rect">
            <a:avLst/>
          </a:prstGeom>
        </p:spPr>
      </p:pic>
    </p:spTree>
    <p:extLst>
      <p:ext uri="{BB962C8B-B14F-4D97-AF65-F5344CB8AC3E}">
        <p14:creationId xmlns:p14="http://schemas.microsoft.com/office/powerpoint/2010/main" val="3535924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838200"/>
          </a:xfrm>
        </p:spPr>
        <p:txBody>
          <a:bodyPr>
            <a:noAutofit/>
          </a:bodyPr>
          <a:lstStyle/>
          <a:p>
            <a:pPr eaLnBrk="1" fontAlgn="auto" hangingPunct="1">
              <a:spcAft>
                <a:spcPts val="0"/>
              </a:spcAft>
              <a:defRPr/>
            </a:pPr>
            <a:br>
              <a:rPr lang="en-US" sz="4000"/>
            </a:br>
            <a:br>
              <a:rPr lang="en-US" sz="4000"/>
            </a:br>
            <a:br>
              <a:rPr lang="en-US" sz="4000"/>
            </a:br>
            <a:br>
              <a:rPr lang="en-US" sz="4000"/>
            </a:br>
            <a:r>
              <a:rPr lang="en-US" sz="4000"/>
              <a:t>Entering the Data</a:t>
            </a:r>
          </a:p>
        </p:txBody>
      </p:sp>
      <p:pic>
        <p:nvPicPr>
          <p:cNvPr id="4" name="Picture 3">
            <a:extLst>
              <a:ext uri="{FF2B5EF4-FFF2-40B4-BE49-F238E27FC236}">
                <a16:creationId xmlns:a16="http://schemas.microsoft.com/office/drawing/2014/main" id="{593AE55F-C988-4998-9ADB-9E536DA55CAD}"/>
              </a:ext>
            </a:extLst>
          </p:cNvPr>
          <p:cNvPicPr>
            <a:picLocks noChangeAspect="1"/>
          </p:cNvPicPr>
          <p:nvPr/>
        </p:nvPicPr>
        <p:blipFill>
          <a:blip r:embed="rId3"/>
          <a:stretch>
            <a:fillRect/>
          </a:stretch>
        </p:blipFill>
        <p:spPr>
          <a:xfrm>
            <a:off x="457200" y="1409700"/>
            <a:ext cx="8077200" cy="4587122"/>
          </a:xfrm>
          <a:prstGeom prst="rect">
            <a:avLst/>
          </a:prstGeom>
        </p:spPr>
      </p:pic>
    </p:spTree>
    <p:extLst>
      <p:ext uri="{BB962C8B-B14F-4D97-AF65-F5344CB8AC3E}">
        <p14:creationId xmlns:p14="http://schemas.microsoft.com/office/powerpoint/2010/main" val="3221481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838200"/>
          </a:xfrm>
        </p:spPr>
        <p:txBody>
          <a:bodyPr>
            <a:noAutofit/>
          </a:bodyPr>
          <a:lstStyle/>
          <a:p>
            <a:pPr eaLnBrk="1" fontAlgn="auto" hangingPunct="1">
              <a:spcAft>
                <a:spcPts val="0"/>
              </a:spcAft>
              <a:defRPr/>
            </a:pPr>
            <a:br>
              <a:rPr lang="en-US" sz="4000"/>
            </a:br>
            <a:br>
              <a:rPr lang="en-US" sz="4000"/>
            </a:br>
            <a:br>
              <a:rPr lang="en-US" sz="4000"/>
            </a:br>
            <a:br>
              <a:rPr lang="en-US" sz="4000"/>
            </a:br>
            <a:r>
              <a:rPr lang="en-US" sz="4000"/>
              <a:t>Entering the Data</a:t>
            </a:r>
          </a:p>
        </p:txBody>
      </p:sp>
      <p:pic>
        <p:nvPicPr>
          <p:cNvPr id="5" name="Picture 4">
            <a:extLst>
              <a:ext uri="{FF2B5EF4-FFF2-40B4-BE49-F238E27FC236}">
                <a16:creationId xmlns:a16="http://schemas.microsoft.com/office/drawing/2014/main" id="{0817DA53-5DF2-4710-88D6-9E2F5767CF1E}"/>
              </a:ext>
            </a:extLst>
          </p:cNvPr>
          <p:cNvPicPr>
            <a:picLocks noChangeAspect="1"/>
          </p:cNvPicPr>
          <p:nvPr/>
        </p:nvPicPr>
        <p:blipFill>
          <a:blip r:embed="rId3"/>
          <a:stretch>
            <a:fillRect/>
          </a:stretch>
        </p:blipFill>
        <p:spPr>
          <a:xfrm>
            <a:off x="152400" y="2133600"/>
            <a:ext cx="8763000" cy="1723267"/>
          </a:xfrm>
          <a:prstGeom prst="rect">
            <a:avLst/>
          </a:prstGeom>
        </p:spPr>
      </p:pic>
    </p:spTree>
    <p:extLst>
      <p:ext uri="{BB962C8B-B14F-4D97-AF65-F5344CB8AC3E}">
        <p14:creationId xmlns:p14="http://schemas.microsoft.com/office/powerpoint/2010/main" val="2005802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304800"/>
            <a:ext cx="6172200" cy="914400"/>
          </a:xfrm>
        </p:spPr>
        <p:txBody>
          <a:bodyPr/>
          <a:lstStyle/>
          <a:p>
            <a:pPr>
              <a:defRPr/>
            </a:pPr>
            <a:r>
              <a:rPr lang="en-US" sz="4000" b="0"/>
              <a:t>Help! This is confusing!</a:t>
            </a:r>
          </a:p>
        </p:txBody>
      </p:sp>
      <p:sp>
        <p:nvSpPr>
          <p:cNvPr id="3" name="Content Placeholder 2"/>
          <p:cNvSpPr>
            <a:spLocks noGrp="1"/>
          </p:cNvSpPr>
          <p:nvPr>
            <p:ph type="subTitle" idx="1"/>
          </p:nvPr>
        </p:nvSpPr>
        <p:spPr>
          <a:xfrm>
            <a:off x="2438400" y="1828800"/>
            <a:ext cx="6477000" cy="4546600"/>
          </a:xfrm>
        </p:spPr>
        <p:txBody>
          <a:bodyPr/>
          <a:lstStyle/>
          <a:p>
            <a:pPr>
              <a:defRPr/>
            </a:pPr>
            <a:r>
              <a:rPr lang="en-US" sz="3200">
                <a:solidFill>
                  <a:schemeClr val="tx1"/>
                </a:solidFill>
              </a:rPr>
              <a:t>This is new for ALL of us. Please don’t hesitate to contact us if you have questions or concerns.</a:t>
            </a:r>
          </a:p>
          <a:p>
            <a:pPr>
              <a:defRPr/>
            </a:pPr>
            <a:endParaRPr lang="en-US" sz="2800">
              <a:solidFill>
                <a:schemeClr val="tx1"/>
              </a:solidFill>
            </a:endParaRPr>
          </a:p>
          <a:p>
            <a:pPr marL="457200" indent="-457200">
              <a:defRPr/>
            </a:pPr>
            <a:endParaRPr lang="en-US" sz="2800">
              <a:solidFill>
                <a:schemeClr val="tx1"/>
              </a:solidFill>
            </a:endParaRPr>
          </a:p>
          <a:p>
            <a:pPr marL="838200" lvl="1" indent="-381000">
              <a:defRPr/>
            </a:pPr>
            <a:endParaRPr lang="en-US" sz="4000"/>
          </a:p>
          <a:p>
            <a:pPr marL="457200" indent="-457200">
              <a:defRPr/>
            </a:pPr>
            <a:endParaRPr lang="en-US" sz="2800"/>
          </a:p>
          <a:p>
            <a:pPr marL="457200" indent="-457200">
              <a:defRPr/>
            </a:pPr>
            <a:endParaRPr lang="en-US" sz="2800"/>
          </a:p>
          <a:p>
            <a:pPr>
              <a:defRPr/>
            </a:pPr>
            <a:endParaRPr lang="en-US"/>
          </a:p>
        </p:txBody>
      </p:sp>
    </p:spTree>
    <p:extLst>
      <p:ext uri="{BB962C8B-B14F-4D97-AF65-F5344CB8AC3E}">
        <p14:creationId xmlns:p14="http://schemas.microsoft.com/office/powerpoint/2010/main" val="199494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04800"/>
            <a:ext cx="6172200" cy="914400"/>
          </a:xfrm>
        </p:spPr>
        <p:txBody>
          <a:bodyPr/>
          <a:lstStyle/>
          <a:p>
            <a:pPr>
              <a:defRPr/>
            </a:pPr>
            <a:r>
              <a:rPr lang="en-US" sz="4000"/>
              <a:t>Help Options</a:t>
            </a:r>
          </a:p>
        </p:txBody>
      </p:sp>
      <p:sp>
        <p:nvSpPr>
          <p:cNvPr id="3" name="Content Placeholder 2"/>
          <p:cNvSpPr>
            <a:spLocks noGrp="1"/>
          </p:cNvSpPr>
          <p:nvPr>
            <p:ph type="subTitle" idx="1"/>
          </p:nvPr>
        </p:nvSpPr>
        <p:spPr>
          <a:xfrm>
            <a:off x="2352135" y="1828800"/>
            <a:ext cx="6477000" cy="4546600"/>
          </a:xfrm>
        </p:spPr>
        <p:txBody>
          <a:bodyPr/>
          <a:lstStyle/>
          <a:p>
            <a:pPr marL="457200" indent="-457200">
              <a:defRPr/>
            </a:pPr>
            <a:r>
              <a:rPr lang="en-US" sz="2800"/>
              <a:t>You may see this symbol by several fields on the form:</a:t>
            </a:r>
          </a:p>
          <a:p>
            <a:pPr marL="838200" lvl="1" indent="-381000">
              <a:defRPr/>
            </a:pPr>
            <a:endParaRPr lang="en-US" sz="4000"/>
          </a:p>
          <a:p>
            <a:pPr marL="457200" indent="-457200">
              <a:defRPr/>
            </a:pPr>
            <a:endParaRPr lang="en-US" sz="2800"/>
          </a:p>
          <a:p>
            <a:pPr marL="457200" indent="-457200">
              <a:defRPr/>
            </a:pPr>
            <a:endParaRPr lang="en-US" sz="2800"/>
          </a:p>
          <a:p>
            <a:pPr marL="457200" indent="-457200">
              <a:defRPr/>
            </a:pPr>
            <a:r>
              <a:rPr lang="en-US" sz="2800"/>
              <a:t>Click on the symbol for more detailed information or requirements of the field.</a:t>
            </a:r>
          </a:p>
          <a:p>
            <a:pPr>
              <a:defRPr/>
            </a:pPr>
            <a:endParaRPr lang="en-US"/>
          </a:p>
        </p:txBody>
      </p:sp>
      <p:pic>
        <p:nvPicPr>
          <p:cNvPr id="52227" name="Picture 4" descr="Question Mar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8888" y="3200400"/>
            <a:ext cx="1089025" cy="99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389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pPr algn="ctr">
              <a:defRPr/>
            </a:pPr>
            <a:br>
              <a:rPr lang="en-US" sz="3600"/>
            </a:br>
            <a:r>
              <a:rPr lang="en-US" sz="3200"/>
              <a:t>HELP! </a:t>
            </a:r>
            <a:r>
              <a:rPr lang="en-US" sz="3200" err="1"/>
              <a:t>VAdata’s</a:t>
            </a:r>
            <a:r>
              <a:rPr lang="en-US" sz="3200"/>
              <a:t> not working.</a:t>
            </a:r>
            <a:endParaRPr lang="en-US" sz="3600"/>
          </a:p>
        </p:txBody>
      </p:sp>
      <p:sp>
        <p:nvSpPr>
          <p:cNvPr id="35843" name="Rectangle 3"/>
          <p:cNvSpPr>
            <a:spLocks noGrp="1" noChangeArrowheads="1"/>
          </p:cNvSpPr>
          <p:nvPr>
            <p:ph sz="quarter" idx="1"/>
          </p:nvPr>
        </p:nvSpPr>
        <p:spPr/>
        <p:txBody>
          <a:bodyPr/>
          <a:lstStyle/>
          <a:p>
            <a:pPr algn="ctr">
              <a:lnSpc>
                <a:spcPct val="80000"/>
              </a:lnSpc>
              <a:buNone/>
            </a:pPr>
            <a:r>
              <a:rPr lang="en-US" altLang="en-US" sz="2800"/>
              <a:t>If you think something is wrong with </a:t>
            </a:r>
            <a:r>
              <a:rPr lang="en-US" altLang="en-US" sz="2800" err="1"/>
              <a:t>VAdata</a:t>
            </a:r>
            <a:r>
              <a:rPr lang="en-US" altLang="en-US" sz="2800"/>
              <a:t>, please let us know! Give us a call at </a:t>
            </a:r>
            <a:r>
              <a:rPr lang="en-US" altLang="en-US" sz="3200" b="1"/>
              <a:t>804.377.0335 </a:t>
            </a:r>
            <a:r>
              <a:rPr lang="en-US" altLang="en-US" sz="2800"/>
              <a:t>or email us at </a:t>
            </a:r>
            <a:endParaRPr lang="en-US" altLang="en-US" sz="3200" b="1"/>
          </a:p>
          <a:p>
            <a:pPr algn="ctr">
              <a:lnSpc>
                <a:spcPct val="80000"/>
              </a:lnSpc>
              <a:buNone/>
            </a:pPr>
            <a:r>
              <a:rPr lang="en-US" altLang="en-US" sz="2800" b="1">
                <a:hlinkClick r:id="rId3"/>
              </a:rPr>
              <a:t>vadataadmin@vsdvalliance.org</a:t>
            </a:r>
            <a:endParaRPr lang="en-US" b="1"/>
          </a:p>
          <a:p>
            <a:pPr algn="ctr">
              <a:lnSpc>
                <a:spcPct val="80000"/>
              </a:lnSpc>
              <a:buNone/>
            </a:pPr>
            <a:endParaRPr lang="en-US" altLang="en-US" sz="2800"/>
          </a:p>
          <a:p>
            <a:pPr algn="ctr">
              <a:lnSpc>
                <a:spcPct val="80000"/>
              </a:lnSpc>
              <a:buFont typeface="Wingdings" panose="05000000000000000000" pitchFamily="2" charset="2"/>
              <a:buNone/>
            </a:pPr>
            <a:r>
              <a:rPr lang="en-US" altLang="en-US"/>
              <a:t>We don’t use VAdata every day in the same ways you do, so sometimes the only way that we know something is broken is when you tell us.</a:t>
            </a:r>
          </a:p>
          <a:p>
            <a:pPr algn="ctr">
              <a:lnSpc>
                <a:spcPct val="80000"/>
              </a:lnSpc>
              <a:buFont typeface="Wingdings" panose="05000000000000000000" pitchFamily="2" charset="2"/>
              <a:buNone/>
            </a:pPr>
            <a:endParaRPr lang="en-US" altLang="en-US"/>
          </a:p>
          <a:p>
            <a:pPr algn="ctr">
              <a:lnSpc>
                <a:spcPct val="80000"/>
              </a:lnSpc>
              <a:buNone/>
            </a:pPr>
            <a:r>
              <a:rPr lang="en-US"/>
              <a:t>We also like to talk with you by phone when you have questions because we may need additional details about your concern in order to fix the issue.</a:t>
            </a:r>
          </a:p>
        </p:txBody>
      </p:sp>
    </p:spTree>
    <p:extLst>
      <p:ext uri="{BB962C8B-B14F-4D97-AF65-F5344CB8AC3E}">
        <p14:creationId xmlns:p14="http://schemas.microsoft.com/office/powerpoint/2010/main" val="2294635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lgn="ctr">
              <a:defRPr/>
            </a:pPr>
            <a:r>
              <a:rPr lang="en-US" sz="4000"/>
              <a:t>How Can I Get Additional Help About Other Topics or Concerns?</a:t>
            </a:r>
          </a:p>
        </p:txBody>
      </p:sp>
      <p:sp>
        <p:nvSpPr>
          <p:cNvPr id="37891" name="Rectangle 3"/>
          <p:cNvSpPr>
            <a:spLocks noGrp="1" noChangeArrowheads="1"/>
          </p:cNvSpPr>
          <p:nvPr>
            <p:ph sz="quarter" idx="1"/>
          </p:nvPr>
        </p:nvSpPr>
        <p:spPr>
          <a:xfrm>
            <a:off x="457200" y="1676400"/>
            <a:ext cx="7696200" cy="4492625"/>
          </a:xfrm>
        </p:spPr>
        <p:txBody>
          <a:bodyPr/>
          <a:lstStyle/>
          <a:p>
            <a:pPr algn="ctr">
              <a:buNone/>
            </a:pPr>
            <a:r>
              <a:rPr lang="en-US" sz="2800"/>
              <a:t>The Action Alliance staff urge you to contact us whenever you have a question or a concern about VAdata, resources, advocacy, policy, training, funding, or anything else.</a:t>
            </a:r>
          </a:p>
          <a:p>
            <a:pPr algn="ctr">
              <a:buFont typeface="Wingdings" panose="05000000000000000000" pitchFamily="2" charset="2"/>
              <a:buNone/>
            </a:pPr>
            <a:endParaRPr lang="en-US" altLang="en-US" sz="1400"/>
          </a:p>
          <a:p>
            <a:pPr algn="ctr">
              <a:buFont typeface="Wingdings" panose="05000000000000000000" pitchFamily="2" charset="2"/>
              <a:buNone/>
            </a:pPr>
            <a:r>
              <a:rPr lang="en-US" altLang="en-US" sz="2800">
                <a:solidFill>
                  <a:schemeClr val="accent2"/>
                </a:solidFill>
              </a:rPr>
              <a:t>Staff can be reached at</a:t>
            </a:r>
          </a:p>
          <a:p>
            <a:pPr algn="ctr">
              <a:buFont typeface="Wingdings" panose="05000000000000000000" pitchFamily="2" charset="2"/>
              <a:buNone/>
            </a:pPr>
            <a:r>
              <a:rPr lang="en-US" altLang="en-US" sz="3200" b="1">
                <a:solidFill>
                  <a:schemeClr val="accent2"/>
                </a:solidFill>
              </a:rPr>
              <a:t>804.377.0335</a:t>
            </a:r>
            <a:br>
              <a:rPr lang="en-US" altLang="en-US" sz="3200" b="1">
                <a:solidFill>
                  <a:schemeClr val="accent2"/>
                </a:solidFill>
              </a:rPr>
            </a:br>
            <a:br>
              <a:rPr lang="en-US" altLang="en-US" sz="3200" b="1">
                <a:solidFill>
                  <a:schemeClr val="accent2"/>
                </a:solidFill>
              </a:rPr>
            </a:br>
            <a:r>
              <a:rPr lang="en-US" altLang="en-US" sz="2800"/>
              <a:t>Or you can visit our website to send a message directly to staff members. Visit </a:t>
            </a:r>
            <a:r>
              <a:rPr lang="en-US" altLang="en-US" sz="2800">
                <a:hlinkClick r:id="rId3"/>
              </a:rPr>
              <a:t>https://vsdvalliance.org/contact/</a:t>
            </a:r>
            <a:r>
              <a:rPr lang="en-US" altLang="en-US" sz="2800"/>
              <a:t>.</a:t>
            </a:r>
            <a:endParaRPr lang="en-US" altLang="en-US" sz="1400"/>
          </a:p>
          <a:p>
            <a:pPr>
              <a:buFont typeface="Wingdings" panose="05000000000000000000" pitchFamily="2" charset="2"/>
              <a:buNone/>
            </a:pPr>
            <a:endParaRPr lang="en-US" altLang="en-US" sz="1800"/>
          </a:p>
          <a:p>
            <a:pPr>
              <a:buFont typeface="Wingdings" panose="05000000000000000000" pitchFamily="2" charset="2"/>
              <a:buNone/>
            </a:pPr>
            <a:endParaRPr lang="en-US" altLang="en-US"/>
          </a:p>
        </p:txBody>
      </p:sp>
    </p:spTree>
    <p:extLst>
      <p:ext uri="{BB962C8B-B14F-4D97-AF65-F5344CB8AC3E}">
        <p14:creationId xmlns:p14="http://schemas.microsoft.com/office/powerpoint/2010/main" val="266434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Autofit/>
          </a:bodyPr>
          <a:lstStyle/>
          <a:p>
            <a:pPr eaLnBrk="1" fontAlgn="auto" hangingPunct="1">
              <a:spcAft>
                <a:spcPts val="0"/>
              </a:spcAft>
              <a:defRPr/>
            </a:pPr>
            <a:br>
              <a:rPr lang="en-US" sz="4000"/>
            </a:br>
            <a:r>
              <a:rPr lang="en-US" sz="4000"/>
              <a:t>Data Collection &amp; Survivor Privacy</a:t>
            </a:r>
          </a:p>
        </p:txBody>
      </p:sp>
      <p:sp>
        <p:nvSpPr>
          <p:cNvPr id="20482" name="Content Placeholder 2"/>
          <p:cNvSpPr>
            <a:spLocks noGrp="1"/>
          </p:cNvSpPr>
          <p:nvPr>
            <p:ph sz="quarter" idx="1"/>
          </p:nvPr>
        </p:nvSpPr>
        <p:spPr>
          <a:xfrm>
            <a:off x="457200" y="1447800"/>
            <a:ext cx="7772400" cy="4648200"/>
          </a:xfrm>
        </p:spPr>
        <p:txBody>
          <a:bodyPr/>
          <a:lstStyle/>
          <a:p>
            <a:pPr eaLnBrk="1" hangingPunct="1">
              <a:spcBef>
                <a:spcPts val="0"/>
              </a:spcBef>
            </a:pPr>
            <a:r>
              <a:rPr lang="en-US" altLang="en-US" sz="2800"/>
              <a:t>Due to the sensitive nature of the data requested by HUD, agencies will need to be particularly vigilant about the what is entered into the system, as well as the data being reported to CoCs.</a:t>
            </a:r>
          </a:p>
          <a:p>
            <a:pPr eaLnBrk="1" hangingPunct="1">
              <a:spcBef>
                <a:spcPts val="0"/>
              </a:spcBef>
            </a:pPr>
            <a:endParaRPr lang="en-US" altLang="en-US" sz="1600"/>
          </a:p>
          <a:p>
            <a:pPr eaLnBrk="1" hangingPunct="1">
              <a:spcBef>
                <a:spcPts val="0"/>
              </a:spcBef>
            </a:pPr>
            <a:r>
              <a:rPr lang="en-US" altLang="en-US" sz="2800"/>
              <a:t>Agencies should carefully consider what and how much information is </a:t>
            </a:r>
            <a:r>
              <a:rPr lang="en-US" altLang="en-US" sz="2800" i="1"/>
              <a:t>actually</a:t>
            </a:r>
            <a:r>
              <a:rPr lang="en-US" altLang="en-US" sz="2800"/>
              <a:t> needed to provide quality services, and if that information could be used to harm a survivor if it was ever discovered.</a:t>
            </a:r>
          </a:p>
          <a:p>
            <a:pPr eaLnBrk="1" hangingPunct="1">
              <a:spcBef>
                <a:spcPts val="0"/>
              </a:spcBef>
            </a:pPr>
            <a:endParaRPr lang="en-US" altLang="en-US" sz="1000"/>
          </a:p>
          <a:p>
            <a:pPr algn="ctr" eaLnBrk="1" hangingPunct="1">
              <a:buFont typeface="Wingdings 2" panose="05020102010507070707" pitchFamily="18" charset="2"/>
              <a:buNone/>
            </a:pPr>
            <a:endParaRPr lang="en-US" altLang="en-US" sz="2800"/>
          </a:p>
          <a:p>
            <a:pPr algn="ctr" eaLnBrk="1" hangingPunct="1">
              <a:buFont typeface="Wingdings 2" panose="05020102010507070707" pitchFamily="18" charset="2"/>
              <a:buNone/>
            </a:pPr>
            <a:endParaRPr lang="en-US" altLang="en-US" sz="2800"/>
          </a:p>
        </p:txBody>
      </p:sp>
    </p:spTree>
    <p:extLst>
      <p:ext uri="{BB962C8B-B14F-4D97-AF65-F5344CB8AC3E}">
        <p14:creationId xmlns:p14="http://schemas.microsoft.com/office/powerpoint/2010/main" val="390032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Autofit/>
          </a:bodyPr>
          <a:lstStyle/>
          <a:p>
            <a:pPr eaLnBrk="1" fontAlgn="auto" hangingPunct="1">
              <a:spcAft>
                <a:spcPts val="0"/>
              </a:spcAft>
              <a:defRPr/>
            </a:pPr>
            <a:br>
              <a:rPr lang="en-US" sz="4000"/>
            </a:br>
            <a:r>
              <a:rPr lang="en-US" sz="4000"/>
              <a:t>Data Collection &amp; Survivor Privacy</a:t>
            </a:r>
          </a:p>
        </p:txBody>
      </p:sp>
      <p:sp>
        <p:nvSpPr>
          <p:cNvPr id="20482" name="Content Placeholder 2"/>
          <p:cNvSpPr>
            <a:spLocks noGrp="1"/>
          </p:cNvSpPr>
          <p:nvPr>
            <p:ph sz="quarter" idx="1"/>
          </p:nvPr>
        </p:nvSpPr>
        <p:spPr>
          <a:xfrm>
            <a:off x="457200" y="1447800"/>
            <a:ext cx="7772400" cy="4648200"/>
          </a:xfrm>
        </p:spPr>
        <p:txBody>
          <a:bodyPr/>
          <a:lstStyle/>
          <a:p>
            <a:pPr eaLnBrk="1" hangingPunct="1">
              <a:spcBef>
                <a:spcPts val="0"/>
              </a:spcBef>
            </a:pPr>
            <a:r>
              <a:rPr lang="en-US" altLang="en-US" sz="2800"/>
              <a:t>Survivor privacy extends beyond following the laws and protecting information. As advocates, we are also concerned with survivor </a:t>
            </a:r>
            <a:r>
              <a:rPr lang="en-US" altLang="en-US" sz="2800" i="1"/>
              <a:t>empowerment</a:t>
            </a:r>
            <a:r>
              <a:rPr lang="en-US" altLang="en-US" sz="2800"/>
              <a:t> for trauma-informed services.</a:t>
            </a:r>
            <a:endParaRPr lang="en-US"/>
          </a:p>
          <a:p>
            <a:pPr marL="0" indent="0" eaLnBrk="1" hangingPunct="1">
              <a:spcBef>
                <a:spcPts val="0"/>
              </a:spcBef>
              <a:buNone/>
            </a:pPr>
            <a:endParaRPr lang="en-US"/>
          </a:p>
          <a:p>
            <a:pPr eaLnBrk="1" hangingPunct="1">
              <a:spcBef>
                <a:spcPts val="0"/>
              </a:spcBef>
            </a:pPr>
            <a:r>
              <a:rPr lang="en-US" altLang="en-US" sz="2800"/>
              <a:t>Data collection should be less focused on "what is allowed" and primarily focused on "what does the survivor want to share," giving the individual the power, choice, and control over their information.</a:t>
            </a:r>
          </a:p>
          <a:p>
            <a:pPr eaLnBrk="1" hangingPunct="1">
              <a:spcBef>
                <a:spcPts val="0"/>
              </a:spcBef>
            </a:pPr>
            <a:endParaRPr lang="en-US" altLang="en-US" sz="1000"/>
          </a:p>
          <a:p>
            <a:pPr algn="ctr" eaLnBrk="1" hangingPunct="1">
              <a:buFont typeface="Wingdings 2" panose="05020102010507070707" pitchFamily="18" charset="2"/>
              <a:buNone/>
            </a:pPr>
            <a:endParaRPr lang="en-US" altLang="en-US" sz="2800"/>
          </a:p>
          <a:p>
            <a:pPr algn="ctr" eaLnBrk="1" hangingPunct="1">
              <a:buNone/>
            </a:pPr>
            <a:endParaRPr lang="en-US" altLang="en-US" sz="2800"/>
          </a:p>
        </p:txBody>
      </p:sp>
    </p:spTree>
    <p:extLst>
      <p:ext uri="{BB962C8B-B14F-4D97-AF65-F5344CB8AC3E}">
        <p14:creationId xmlns:p14="http://schemas.microsoft.com/office/powerpoint/2010/main" val="3114579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8DE82-226B-4622-8C9E-F44052E28F17}"/>
              </a:ext>
            </a:extLst>
          </p:cNvPr>
          <p:cNvSpPr>
            <a:spLocks noGrp="1"/>
          </p:cNvSpPr>
          <p:nvPr>
            <p:ph type="title"/>
          </p:nvPr>
        </p:nvSpPr>
        <p:spPr/>
        <p:txBody>
          <a:bodyPr/>
          <a:lstStyle/>
          <a:p>
            <a:r>
              <a:rPr lang="en-US"/>
              <a:t>What’s the Big Deal About PII?</a:t>
            </a:r>
          </a:p>
        </p:txBody>
      </p:sp>
      <p:sp>
        <p:nvSpPr>
          <p:cNvPr id="3" name="Content Placeholder 2">
            <a:extLst>
              <a:ext uri="{FF2B5EF4-FFF2-40B4-BE49-F238E27FC236}">
                <a16:creationId xmlns:a16="http://schemas.microsoft.com/office/drawing/2014/main" id="{A015F44B-E1CA-4AA7-B097-5A07CDC77D42}"/>
              </a:ext>
            </a:extLst>
          </p:cNvPr>
          <p:cNvSpPr>
            <a:spLocks noGrp="1"/>
          </p:cNvSpPr>
          <p:nvPr>
            <p:ph sz="quarter" idx="1"/>
          </p:nvPr>
        </p:nvSpPr>
        <p:spPr/>
        <p:txBody>
          <a:bodyPr/>
          <a:lstStyle/>
          <a:p>
            <a:r>
              <a:rPr lang="en-US" sz="3600" b="1">
                <a:solidFill>
                  <a:schemeClr val="tx2"/>
                </a:solidFill>
              </a:rPr>
              <a:t>87%</a:t>
            </a:r>
            <a:r>
              <a:rPr lang="en-US" sz="3200"/>
              <a:t> of the population in the United States is identifiable based on 5-digit zip, gender, and date of birth.</a:t>
            </a:r>
          </a:p>
          <a:p>
            <a:r>
              <a:rPr lang="en-US" sz="3600" b="1">
                <a:solidFill>
                  <a:schemeClr val="tx2"/>
                </a:solidFill>
              </a:rPr>
              <a:t>53% </a:t>
            </a:r>
            <a:r>
              <a:rPr lang="en-US" sz="3200"/>
              <a:t>is identifiable by city/town, gender, and date of birth.</a:t>
            </a:r>
          </a:p>
          <a:p>
            <a:r>
              <a:rPr lang="en-US" sz="3600" b="1">
                <a:solidFill>
                  <a:schemeClr val="tx2"/>
                </a:solidFill>
              </a:rPr>
              <a:t>18% </a:t>
            </a:r>
            <a:r>
              <a:rPr lang="en-US" sz="3200"/>
              <a:t>is identifiable by county, gender, and date of birth.</a:t>
            </a:r>
          </a:p>
          <a:p>
            <a:endParaRPr lang="en-US" sz="3200"/>
          </a:p>
          <a:p>
            <a:pPr marL="0" indent="0">
              <a:buNone/>
            </a:pPr>
            <a:r>
              <a:rPr lang="en-US" sz="1000" i="1"/>
              <a:t>Reference: “</a:t>
            </a:r>
            <a:r>
              <a:rPr lang="en-US" sz="1000" i="1">
                <a:hlinkClick r:id="rId3"/>
              </a:rPr>
              <a:t>Simple Demographics Often Identify People Uniquely</a:t>
            </a:r>
            <a:r>
              <a:rPr lang="en-US" sz="1000" i="1"/>
              <a:t>” by Latanya Sweeney </a:t>
            </a:r>
          </a:p>
        </p:txBody>
      </p:sp>
    </p:spTree>
    <p:extLst>
      <p:ext uri="{BB962C8B-B14F-4D97-AF65-F5344CB8AC3E}">
        <p14:creationId xmlns:p14="http://schemas.microsoft.com/office/powerpoint/2010/main" val="3214213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Autofit/>
          </a:bodyPr>
          <a:lstStyle/>
          <a:p>
            <a:pPr eaLnBrk="1" fontAlgn="auto" hangingPunct="1">
              <a:spcAft>
                <a:spcPts val="0"/>
              </a:spcAft>
              <a:defRPr/>
            </a:pPr>
            <a:r>
              <a:rPr lang="en-US" sz="4000"/>
              <a:t>VAWA &amp; FVPSA Provisions</a:t>
            </a:r>
          </a:p>
        </p:txBody>
      </p:sp>
      <p:sp>
        <p:nvSpPr>
          <p:cNvPr id="20482" name="Content Placeholder 2"/>
          <p:cNvSpPr>
            <a:spLocks noGrp="1"/>
          </p:cNvSpPr>
          <p:nvPr>
            <p:ph sz="quarter" idx="1"/>
          </p:nvPr>
        </p:nvSpPr>
        <p:spPr>
          <a:xfrm>
            <a:off x="457200" y="1447800"/>
            <a:ext cx="7848600" cy="4648200"/>
          </a:xfrm>
        </p:spPr>
        <p:txBody>
          <a:bodyPr/>
          <a:lstStyle/>
          <a:p>
            <a:pPr eaLnBrk="1" hangingPunct="1">
              <a:spcBef>
                <a:spcPts val="0"/>
              </a:spcBef>
            </a:pPr>
            <a:r>
              <a:rPr lang="en-US" altLang="en-US" sz="3200" b="1"/>
              <a:t>VAWA</a:t>
            </a:r>
            <a:r>
              <a:rPr lang="en-US" altLang="en-US" sz="3200"/>
              <a:t> (The Violence Against Women Act) and </a:t>
            </a:r>
            <a:r>
              <a:rPr lang="en-US" altLang="en-US" sz="3200" b="1"/>
              <a:t>FVPSA</a:t>
            </a:r>
            <a:r>
              <a:rPr lang="en-US" altLang="en-US" sz="3200"/>
              <a:t> (Family Violence Prevention and Services Act) have very strict provisions about the nature of the information that can be collected about and reported on survivors of sexual and domestic violence.</a:t>
            </a:r>
          </a:p>
          <a:p>
            <a:pPr marL="0" indent="0" eaLnBrk="1" hangingPunct="1">
              <a:spcBef>
                <a:spcPts val="0"/>
              </a:spcBef>
              <a:buNone/>
            </a:pPr>
            <a:endParaRPr lang="en-US" altLang="en-US" sz="2800"/>
          </a:p>
          <a:p>
            <a:pPr eaLnBrk="1" hangingPunct="1">
              <a:spcBef>
                <a:spcPts val="0"/>
              </a:spcBef>
            </a:pPr>
            <a:endParaRPr lang="en-US" altLang="en-US" sz="1000"/>
          </a:p>
          <a:p>
            <a:pPr algn="ctr" eaLnBrk="1" hangingPunct="1">
              <a:buFont typeface="Wingdings 2" panose="05020102010507070707" pitchFamily="18" charset="2"/>
              <a:buNone/>
            </a:pPr>
            <a:endParaRPr lang="en-US" altLang="en-US" sz="2800"/>
          </a:p>
          <a:p>
            <a:pPr algn="ctr" eaLnBrk="1" hangingPunct="1">
              <a:buFont typeface="Wingdings 2" panose="05020102010507070707" pitchFamily="18" charset="2"/>
              <a:buNone/>
            </a:pPr>
            <a:endParaRPr lang="en-US" altLang="en-US" sz="2800"/>
          </a:p>
        </p:txBody>
      </p:sp>
    </p:spTree>
    <p:extLst>
      <p:ext uri="{BB962C8B-B14F-4D97-AF65-F5344CB8AC3E}">
        <p14:creationId xmlns:p14="http://schemas.microsoft.com/office/powerpoint/2010/main" val="4182663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E4B0C-C539-4454-80B0-77317FFD9331}"/>
              </a:ext>
            </a:extLst>
          </p:cNvPr>
          <p:cNvSpPr>
            <a:spLocks noGrp="1"/>
          </p:cNvSpPr>
          <p:nvPr>
            <p:ph type="title"/>
          </p:nvPr>
        </p:nvSpPr>
        <p:spPr/>
        <p:txBody>
          <a:bodyPr/>
          <a:lstStyle/>
          <a:p>
            <a:r>
              <a:rPr lang="en-US"/>
              <a:t>FVPSA Rule</a:t>
            </a:r>
          </a:p>
        </p:txBody>
      </p:sp>
      <p:pic>
        <p:nvPicPr>
          <p:cNvPr id="4" name="Content Placeholder 3">
            <a:extLst>
              <a:ext uri="{FF2B5EF4-FFF2-40B4-BE49-F238E27FC236}">
                <a16:creationId xmlns:a16="http://schemas.microsoft.com/office/drawing/2014/main" id="{FDE72C47-58C7-4A37-AAB2-7CE264FA9C12}"/>
              </a:ext>
            </a:extLst>
          </p:cNvPr>
          <p:cNvPicPr>
            <a:picLocks noGrp="1" noChangeAspect="1"/>
          </p:cNvPicPr>
          <p:nvPr>
            <p:ph sz="quarter" idx="1"/>
          </p:nvPr>
        </p:nvPicPr>
        <p:blipFill>
          <a:blip r:embed="rId3"/>
          <a:stretch>
            <a:fillRect/>
          </a:stretch>
        </p:blipFill>
        <p:spPr>
          <a:xfrm>
            <a:off x="609600" y="1524000"/>
            <a:ext cx="5167559" cy="4873625"/>
          </a:xfrm>
          <a:prstGeom prst="rect">
            <a:avLst/>
          </a:prstGeom>
        </p:spPr>
      </p:pic>
      <p:sp>
        <p:nvSpPr>
          <p:cNvPr id="5" name="TextBox 4">
            <a:extLst>
              <a:ext uri="{FF2B5EF4-FFF2-40B4-BE49-F238E27FC236}">
                <a16:creationId xmlns:a16="http://schemas.microsoft.com/office/drawing/2014/main" id="{596376BF-554C-448F-B047-7E4B30E7F376}"/>
              </a:ext>
            </a:extLst>
          </p:cNvPr>
          <p:cNvSpPr txBox="1"/>
          <p:nvPr/>
        </p:nvSpPr>
        <p:spPr>
          <a:xfrm>
            <a:off x="5866254" y="3360647"/>
            <a:ext cx="2743200" cy="1200329"/>
          </a:xfrm>
          <a:prstGeom prst="rect">
            <a:avLst/>
          </a:prstGeom>
          <a:noFill/>
        </p:spPr>
        <p:txBody>
          <a:bodyPr wrap="square" rtlCol="0">
            <a:spAutoFit/>
          </a:bodyPr>
          <a:lstStyle/>
          <a:p>
            <a:pPr algn="ctr"/>
            <a:r>
              <a:rPr lang="en-US" sz="1200" i="1"/>
              <a:t>From the Family Violence Prevention and Services Program Rule: </a:t>
            </a:r>
            <a:r>
              <a:rPr lang="en-US" sz="1200" i="1">
                <a:hlinkClick r:id="rId4"/>
              </a:rPr>
              <a:t>https://www.federalregister.gov/documents/2016/11/02/2016-26063/family-violence-prevention-and-services-programs#p-307</a:t>
            </a:r>
            <a:endParaRPr lang="en-US" sz="1200" i="1"/>
          </a:p>
        </p:txBody>
      </p:sp>
    </p:spTree>
    <p:extLst>
      <p:ext uri="{BB962C8B-B14F-4D97-AF65-F5344CB8AC3E}">
        <p14:creationId xmlns:p14="http://schemas.microsoft.com/office/powerpoint/2010/main" val="3317533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475E9-8801-4FE0-91F9-B2DB01645A3C}"/>
              </a:ext>
            </a:extLst>
          </p:cNvPr>
          <p:cNvSpPr>
            <a:spLocks noGrp="1"/>
          </p:cNvSpPr>
          <p:nvPr>
            <p:ph sz="quarter" idx="1"/>
          </p:nvPr>
        </p:nvSpPr>
        <p:spPr>
          <a:xfrm>
            <a:off x="533400" y="1143000"/>
            <a:ext cx="7658858" cy="4873752"/>
          </a:xfrm>
        </p:spPr>
        <p:txBody>
          <a:bodyPr/>
          <a:lstStyle/>
          <a:p>
            <a:r>
              <a:rPr lang="en-US"/>
              <a:t>Because HMIS data in particular is kept indefinitely, it is not possible to obtain time limited consent, as required by FVPSA. Thus </a:t>
            </a:r>
            <a:r>
              <a:rPr lang="en-US" b="1" u="sng"/>
              <a:t>no FVPSA funded program should enter data directly into shared HMIS databases</a:t>
            </a:r>
            <a:r>
              <a:rPr lang="en-US" b="1"/>
              <a:t>. </a:t>
            </a:r>
          </a:p>
          <a:p>
            <a:r>
              <a:rPr lang="en-US"/>
              <a:t>Housing information entered into VAdata is 100% encrypted from anyone outside of the agency.</a:t>
            </a:r>
          </a:p>
          <a:p>
            <a:r>
              <a:rPr lang="en-US"/>
              <a:t>Information should only be shared in the </a:t>
            </a:r>
            <a:r>
              <a:rPr lang="en-US" b="1"/>
              <a:t>aggregate</a:t>
            </a:r>
            <a:r>
              <a:rPr lang="en-US"/>
              <a:t>, and informed, written, and reasonably-timed written consent should be obtained before sharing this data in any other format </a:t>
            </a:r>
            <a:r>
              <a:rPr lang="en-US" b="1"/>
              <a:t>for any reason</a:t>
            </a:r>
            <a:r>
              <a:rPr lang="en-US"/>
              <a:t>.</a:t>
            </a:r>
          </a:p>
          <a:p>
            <a:r>
              <a:rPr lang="en-US"/>
              <a:t>This consent also </a:t>
            </a:r>
            <a:r>
              <a:rPr lang="en-US" b="1" u="sng"/>
              <a:t>cannot</a:t>
            </a:r>
            <a:r>
              <a:rPr lang="en-US" b="1"/>
              <a:t> </a:t>
            </a:r>
            <a:r>
              <a:rPr lang="en-US"/>
              <a:t>be a mandatory statute for receiving services.</a:t>
            </a:r>
          </a:p>
        </p:txBody>
      </p:sp>
    </p:spTree>
    <p:extLst>
      <p:ext uri="{BB962C8B-B14F-4D97-AF65-F5344CB8AC3E}">
        <p14:creationId xmlns:p14="http://schemas.microsoft.com/office/powerpoint/2010/main" val="3219517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3AEE0-1799-478B-85B6-738F3DBE863E}"/>
              </a:ext>
            </a:extLst>
          </p:cNvPr>
          <p:cNvSpPr>
            <a:spLocks noGrp="1"/>
          </p:cNvSpPr>
          <p:nvPr>
            <p:ph type="title"/>
          </p:nvPr>
        </p:nvSpPr>
        <p:spPr>
          <a:xfrm>
            <a:off x="457200" y="274638"/>
            <a:ext cx="7467600" cy="1143000"/>
          </a:xfrm>
        </p:spPr>
        <p:txBody>
          <a:bodyPr/>
          <a:lstStyle/>
          <a:p>
            <a:r>
              <a:rPr lang="en-US"/>
              <a:t>What </a:t>
            </a:r>
            <a:r>
              <a:rPr lang="en-US" i="1"/>
              <a:t>Can </a:t>
            </a:r>
            <a:r>
              <a:rPr lang="en-US"/>
              <a:t>Be Shared Without a Release?</a:t>
            </a:r>
          </a:p>
        </p:txBody>
      </p:sp>
      <p:sp>
        <p:nvSpPr>
          <p:cNvPr id="3" name="Content Placeholder 2">
            <a:extLst>
              <a:ext uri="{FF2B5EF4-FFF2-40B4-BE49-F238E27FC236}">
                <a16:creationId xmlns:a16="http://schemas.microsoft.com/office/drawing/2014/main" id="{EF32074F-E36E-4695-ACCB-1E6E08D68C7B}"/>
              </a:ext>
            </a:extLst>
          </p:cNvPr>
          <p:cNvSpPr>
            <a:spLocks noGrp="1"/>
          </p:cNvSpPr>
          <p:nvPr>
            <p:ph sz="quarter" idx="1"/>
          </p:nvPr>
        </p:nvSpPr>
        <p:spPr>
          <a:xfrm>
            <a:off x="457200" y="1417638"/>
            <a:ext cx="7467600" cy="4873752"/>
          </a:xfrm>
        </p:spPr>
        <p:txBody>
          <a:bodyPr/>
          <a:lstStyle/>
          <a:p>
            <a:r>
              <a:rPr lang="en-US" sz="3200"/>
              <a:t>Aggregate data (totals)</a:t>
            </a:r>
          </a:p>
          <a:p>
            <a:r>
              <a:rPr lang="en-US" sz="3200"/>
              <a:t>General data trends</a:t>
            </a:r>
          </a:p>
          <a:p>
            <a:r>
              <a:rPr lang="en-US" sz="3200"/>
              <a:t>Hypothetical cases</a:t>
            </a:r>
          </a:p>
          <a:p>
            <a:pPr marL="639445" lvl="1"/>
            <a:r>
              <a:rPr lang="en-US" sz="2800"/>
              <a:t>Discussing general cases together - </a:t>
            </a:r>
            <a:r>
              <a:rPr lang="en-US" sz="2800" b="1">
                <a:solidFill>
                  <a:schemeClr val="tx2"/>
                </a:solidFill>
              </a:rPr>
              <a:t>OK</a:t>
            </a:r>
          </a:p>
          <a:p>
            <a:pPr marL="639445" lvl="1"/>
            <a:r>
              <a:rPr lang="en-US" sz="2800"/>
              <a:t>Discussing specifics that would identify individual cases, families, or people – </a:t>
            </a:r>
            <a:r>
              <a:rPr lang="en-US" sz="2800" b="1">
                <a:solidFill>
                  <a:schemeClr val="tx2"/>
                </a:solidFill>
              </a:rPr>
              <a:t>NOT OKAY</a:t>
            </a:r>
          </a:p>
        </p:txBody>
      </p:sp>
    </p:spTree>
    <p:extLst>
      <p:ext uri="{BB962C8B-B14F-4D97-AF65-F5344CB8AC3E}">
        <p14:creationId xmlns:p14="http://schemas.microsoft.com/office/powerpoint/2010/main" val="33604144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ustom 2">
      <a:dk1>
        <a:sysClr val="windowText" lastClr="000000"/>
      </a:dk1>
      <a:lt1>
        <a:sysClr val="window" lastClr="FFFFFF"/>
      </a:lt1>
      <a:dk2>
        <a:srgbClr val="EA157A"/>
      </a:dk2>
      <a:lt2>
        <a:srgbClr val="D6ECFF"/>
      </a:lt2>
      <a:accent1>
        <a:srgbClr val="7FD13B"/>
      </a:accent1>
      <a:accent2>
        <a:srgbClr val="EA157A"/>
      </a:accent2>
      <a:accent3>
        <a:srgbClr val="FEB80A"/>
      </a:accent3>
      <a:accent4>
        <a:srgbClr val="00ADDC"/>
      </a:accent4>
      <a:accent5>
        <a:srgbClr val="738AC8"/>
      </a:accent5>
      <a:accent6>
        <a:srgbClr val="1AB39F"/>
      </a:accent6>
      <a:hlink>
        <a:srgbClr val="750A3D"/>
      </a:hlink>
      <a:folHlink>
        <a:srgbClr val="5F77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EA157A"/>
    </a:dk2>
    <a:lt2>
      <a:srgbClr val="D6ECFF"/>
    </a:lt2>
    <a:accent1>
      <a:srgbClr val="7FD13B"/>
    </a:accent1>
    <a:accent2>
      <a:srgbClr val="EA157A"/>
    </a:accent2>
    <a:accent3>
      <a:srgbClr val="FEB80A"/>
    </a:accent3>
    <a:accent4>
      <a:srgbClr val="00ADDC"/>
    </a:accent4>
    <a:accent5>
      <a:srgbClr val="738AC8"/>
    </a:accent5>
    <a:accent6>
      <a:srgbClr val="1AB39F"/>
    </a:accent6>
    <a:hlink>
      <a:srgbClr val="750A3D"/>
    </a:hlink>
    <a:folHlink>
      <a:srgbClr val="5F77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AF0B7DB10286B4C99F2EC852FBC58FD" ma:contentTypeVersion="11" ma:contentTypeDescription="Create a new document." ma:contentTypeScope="" ma:versionID="80afa050d6f2ad7b5e830fc4359c0d4e">
  <xsd:schema xmlns:xsd="http://www.w3.org/2001/XMLSchema" xmlns:xs="http://www.w3.org/2001/XMLSchema" xmlns:p="http://schemas.microsoft.com/office/2006/metadata/properties" xmlns:ns2="b8af06d5-a303-4c79-94d7-ae40213dcb67" xmlns:ns3="8f717612-3002-4c7f-8035-76070f6e149a" targetNamespace="http://schemas.microsoft.com/office/2006/metadata/properties" ma:root="true" ma:fieldsID="3d75bd723ecb62c89fffc5740da75780" ns2:_="" ns3:_="">
    <xsd:import namespace="b8af06d5-a303-4c79-94d7-ae40213dcb67"/>
    <xsd:import namespace="8f717612-3002-4c7f-8035-76070f6e14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KeyPoints" minOccurs="0"/>
                <xsd:element ref="ns3:MediaServiceKeyPoints"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af06d5-a303-4c79-94d7-ae40213dcb6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717612-3002-4c7f-8035-76070f6e14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FA1D1B-A2AF-4D47-84AF-D44611D762FA}">
  <ds:schemaRefs>
    <ds:schemaRef ds:uri="8f717612-3002-4c7f-8035-76070f6e149a"/>
    <ds:schemaRef ds:uri="b8af06d5-a303-4c79-94d7-ae40213dcb6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37D84B6-2C0B-4B72-9F89-76DED13C24F7}">
  <ds:schemaRefs>
    <ds:schemaRef ds:uri="http://schemas.microsoft.com/sharepoint/v3/contenttype/forms"/>
  </ds:schemaRefs>
</ds:datastoreItem>
</file>

<file path=customXml/itemProps3.xml><?xml version="1.0" encoding="utf-8"?>
<ds:datastoreItem xmlns:ds="http://schemas.openxmlformats.org/officeDocument/2006/customXml" ds:itemID="{E1E06D04-2F3C-4B19-AD7C-656EF3205769}">
  <ds:schemaRefs>
    <ds:schemaRef ds:uri="8f717612-3002-4c7f-8035-76070f6e149a"/>
    <ds:schemaRef ds:uri="b8af06d5-a303-4c79-94d7-ae40213dcb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28</Slides>
  <Notes>28</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Theme1</vt:lpstr>
      <vt:lpstr>New Homelessness Management Information System (HMIS) Data Collection Elements in VAdata</vt:lpstr>
      <vt:lpstr>PowerPoint Presentation</vt:lpstr>
      <vt:lpstr> Data Collection &amp; Survivor Privacy</vt:lpstr>
      <vt:lpstr> Data Collection &amp; Survivor Privacy</vt:lpstr>
      <vt:lpstr>What’s the Big Deal About PII?</vt:lpstr>
      <vt:lpstr>VAWA &amp; FVPSA Provisions</vt:lpstr>
      <vt:lpstr>FVPSA Rule</vt:lpstr>
      <vt:lpstr>PowerPoint Presentation</vt:lpstr>
      <vt:lpstr>What Can Be Shared Without a Release?</vt:lpstr>
      <vt:lpstr>With Whom Can This Information Be Shared?</vt:lpstr>
      <vt:lpstr>PowerPoint Presentation</vt:lpstr>
      <vt:lpstr>Using and Accessing HMIS Data Elements</vt:lpstr>
      <vt:lpstr>    What’s New? Encryption Keys</vt:lpstr>
      <vt:lpstr>What does an Encryption Key Look Like?</vt:lpstr>
      <vt:lpstr>    Where do We Create the Encryption Key?</vt:lpstr>
      <vt:lpstr>PowerPoint Presentation</vt:lpstr>
      <vt:lpstr>PowerPoint Presentation</vt:lpstr>
      <vt:lpstr>PowerPoint Presentation</vt:lpstr>
      <vt:lpstr>PowerPoint Presentation</vt:lpstr>
      <vt:lpstr>Logging in with Your Key</vt:lpstr>
      <vt:lpstr>    Logging In</vt:lpstr>
      <vt:lpstr>    Logging In</vt:lpstr>
      <vt:lpstr>    Entering the Data</vt:lpstr>
      <vt:lpstr>    Entering the Data</vt:lpstr>
      <vt:lpstr>Help! This is confusing!</vt:lpstr>
      <vt:lpstr>Help Options</vt:lpstr>
      <vt:lpstr> HELP! VAdata’s not working.</vt:lpstr>
      <vt:lpstr>How Can I Get Additional Help About Other Topics or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Vadata: VSTOP &amp; Victim Fund Reports</dc:title>
  <dc:creator>Kristine</dc:creator>
  <cp:revision>1</cp:revision>
  <dcterms:modified xsi:type="dcterms:W3CDTF">2021-06-28T21:46:22Z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0x0101006AF0B7DB10286B4C99F2EC852FBC58FD</vt:lpwstr>
  </property>
</Properties>
</file>